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3"/>
  </p:notesMasterIdLst>
  <p:sldIdLst>
    <p:sldId id="279" r:id="rId6"/>
    <p:sldId id="307" r:id="rId7"/>
    <p:sldId id="311" r:id="rId8"/>
    <p:sldId id="322" r:id="rId9"/>
    <p:sldId id="318" r:id="rId10"/>
    <p:sldId id="315" r:id="rId11"/>
    <p:sldId id="319" r:id="rId12"/>
    <p:sldId id="323" r:id="rId13"/>
    <p:sldId id="321" r:id="rId14"/>
    <p:sldId id="334" r:id="rId15"/>
    <p:sldId id="338" r:id="rId16"/>
    <p:sldId id="340" r:id="rId17"/>
    <p:sldId id="330" r:id="rId18"/>
    <p:sldId id="331" r:id="rId19"/>
    <p:sldId id="327" r:id="rId20"/>
    <p:sldId id="336" r:id="rId21"/>
    <p:sldId id="32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AFC"/>
    <a:srgbClr val="004E74"/>
    <a:srgbClr val="0067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08" autoAdjust="0"/>
    <p:restoredTop sz="94660"/>
  </p:normalViewPr>
  <p:slideViewPr>
    <p:cSldViewPr snapToGrid="0">
      <p:cViewPr varScale="1">
        <p:scale>
          <a:sx n="54" d="100"/>
          <a:sy n="54" d="100"/>
        </p:scale>
        <p:origin x="72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272C48-0411-4A27-9B67-E670D451BC63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5B896A5-0653-47F5-85DC-691EE48D444E}">
      <dgm:prSet/>
      <dgm:spPr/>
      <dgm:t>
        <a:bodyPr/>
        <a:lstStyle/>
        <a:p>
          <a:pPr rtl="0"/>
          <a:r>
            <a:rPr lang="en-US" dirty="0">
              <a:latin typeface="Trebuchet MS" panose="020B0603020202020204"/>
            </a:rPr>
            <a:t>Reduce workload</a:t>
          </a:r>
          <a:endParaRPr lang="en-US" b="0" i="0" u="none" strike="noStrike" cap="none" baseline="0" noProof="0" dirty="0">
            <a:solidFill>
              <a:srgbClr val="010000"/>
            </a:solidFill>
            <a:latin typeface="Trebuchet MS"/>
          </a:endParaRPr>
        </a:p>
      </dgm:t>
    </dgm:pt>
    <dgm:pt modelId="{E4C3F427-5750-4D6C-A7DE-D29AF2BE552D}" type="parTrans" cxnId="{C96B8D5C-D80E-4A90-A42B-EFD8CB7431F3}">
      <dgm:prSet/>
      <dgm:spPr/>
      <dgm:t>
        <a:bodyPr/>
        <a:lstStyle/>
        <a:p>
          <a:endParaRPr lang="en-US"/>
        </a:p>
      </dgm:t>
    </dgm:pt>
    <dgm:pt modelId="{38437E85-E9EE-4332-A906-ECD9503621CE}" type="sibTrans" cxnId="{C96B8D5C-D80E-4A90-A42B-EFD8CB7431F3}">
      <dgm:prSet/>
      <dgm:spPr/>
      <dgm:t>
        <a:bodyPr/>
        <a:lstStyle/>
        <a:p>
          <a:endParaRPr lang="en-US"/>
        </a:p>
      </dgm:t>
    </dgm:pt>
    <dgm:pt modelId="{A9F285FD-AE5B-4189-9195-7D430B3D01E8}">
      <dgm:prSet/>
      <dgm:spPr/>
      <dgm:t>
        <a:bodyPr/>
        <a:lstStyle/>
        <a:p>
          <a:r>
            <a:rPr lang="en-US" dirty="0"/>
            <a:t>Work across departments/schools if possible</a:t>
          </a:r>
        </a:p>
      </dgm:t>
    </dgm:pt>
    <dgm:pt modelId="{E848E30A-A4A6-413A-BE42-746958FD6DB8}" type="parTrans" cxnId="{85CF9CF0-C7DE-407C-8ABD-79BE6E7F00CF}">
      <dgm:prSet/>
      <dgm:spPr/>
      <dgm:t>
        <a:bodyPr/>
        <a:lstStyle/>
        <a:p>
          <a:endParaRPr lang="en-US"/>
        </a:p>
      </dgm:t>
    </dgm:pt>
    <dgm:pt modelId="{CF300DD2-D78E-48FC-9171-463751FB3452}" type="sibTrans" cxnId="{85CF9CF0-C7DE-407C-8ABD-79BE6E7F00CF}">
      <dgm:prSet/>
      <dgm:spPr/>
      <dgm:t>
        <a:bodyPr/>
        <a:lstStyle/>
        <a:p>
          <a:endParaRPr lang="en-US"/>
        </a:p>
      </dgm:t>
    </dgm:pt>
    <dgm:pt modelId="{96CC3DB5-E10A-46BB-8234-5DB7E733AF86}">
      <dgm:prSet/>
      <dgm:spPr/>
      <dgm:t>
        <a:bodyPr/>
        <a:lstStyle/>
        <a:p>
          <a:r>
            <a:rPr lang="en-US" dirty="0">
              <a:latin typeface="Trebuchet MS" panose="020B0603020202020204"/>
            </a:rPr>
            <a:t>Plan</a:t>
          </a:r>
          <a:endParaRPr lang="en-US" dirty="0"/>
        </a:p>
      </dgm:t>
    </dgm:pt>
    <dgm:pt modelId="{2840C364-2F34-440D-8F99-3417DD5B22E9}" type="parTrans" cxnId="{67AABAD8-FCA1-4F88-BCEF-75D407005453}">
      <dgm:prSet/>
      <dgm:spPr/>
      <dgm:t>
        <a:bodyPr/>
        <a:lstStyle/>
        <a:p>
          <a:endParaRPr lang="en-US"/>
        </a:p>
      </dgm:t>
    </dgm:pt>
    <dgm:pt modelId="{38D2DAA5-7EE0-4642-A3FD-AE214B368D3F}" type="sibTrans" cxnId="{67AABAD8-FCA1-4F88-BCEF-75D407005453}">
      <dgm:prSet/>
      <dgm:spPr/>
      <dgm:t>
        <a:bodyPr/>
        <a:lstStyle/>
        <a:p>
          <a:endParaRPr lang="en-US"/>
        </a:p>
      </dgm:t>
    </dgm:pt>
    <dgm:pt modelId="{A68642FA-B16C-401C-882A-8489BAC90FBA}">
      <dgm:prSet phldr="0"/>
      <dgm:spPr/>
      <dgm:t>
        <a:bodyPr/>
        <a:lstStyle/>
        <a:p>
          <a:pPr rtl="0"/>
          <a:r>
            <a:rPr lang="en-US" dirty="0">
              <a:latin typeface="Trebuchet MS" panose="020B0603020202020204"/>
            </a:rPr>
            <a:t>Organise</a:t>
          </a:r>
          <a:endParaRPr lang="en-US" dirty="0"/>
        </a:p>
      </dgm:t>
    </dgm:pt>
    <dgm:pt modelId="{4B8900F0-4203-48A6-B553-FE71DAF71DC0}" type="parTrans" cxnId="{7C3B4E3A-0789-428E-864F-07C23D0F84D6}">
      <dgm:prSet/>
      <dgm:spPr/>
      <dgm:t>
        <a:bodyPr/>
        <a:lstStyle/>
        <a:p>
          <a:endParaRPr lang="en-US"/>
        </a:p>
      </dgm:t>
    </dgm:pt>
    <dgm:pt modelId="{F71E6CD9-4F7D-4D0A-AB93-8DBF0D0C19A1}" type="sibTrans" cxnId="{7C3B4E3A-0789-428E-864F-07C23D0F84D6}">
      <dgm:prSet/>
      <dgm:spPr/>
      <dgm:t>
        <a:bodyPr/>
        <a:lstStyle/>
        <a:p>
          <a:endParaRPr lang="en-US"/>
        </a:p>
      </dgm:t>
    </dgm:pt>
    <dgm:pt modelId="{0E830BF5-6E78-4AAC-BAF9-B88FB98DB660}">
      <dgm:prSet/>
      <dgm:spPr/>
      <dgm:t>
        <a:bodyPr/>
        <a:lstStyle/>
        <a:p>
          <a:pPr rtl="0"/>
          <a:r>
            <a:rPr lang="en-US" dirty="0"/>
            <a:t>Label files &amp; resources clearly</a:t>
          </a:r>
          <a:r>
            <a:rPr lang="en-US" dirty="0">
              <a:latin typeface="Trebuchet MS" panose="020B0603020202020204"/>
            </a:rPr>
            <a:t> preferably using a school wide convention</a:t>
          </a:r>
          <a:endParaRPr lang="en-US" dirty="0"/>
        </a:p>
      </dgm:t>
    </dgm:pt>
    <dgm:pt modelId="{B677B392-69B3-40EB-A189-599C857628D9}" type="parTrans" cxnId="{01494612-E773-4E3D-8850-D0D5FFE0AC00}">
      <dgm:prSet/>
      <dgm:spPr/>
      <dgm:t>
        <a:bodyPr/>
        <a:lstStyle/>
        <a:p>
          <a:endParaRPr lang="en-US"/>
        </a:p>
      </dgm:t>
    </dgm:pt>
    <dgm:pt modelId="{38661CE1-16AF-4402-879D-B03E7E07DA22}" type="sibTrans" cxnId="{01494612-E773-4E3D-8850-D0D5FFE0AC00}">
      <dgm:prSet/>
      <dgm:spPr/>
      <dgm:t>
        <a:bodyPr/>
        <a:lstStyle/>
        <a:p>
          <a:endParaRPr lang="en-US"/>
        </a:p>
      </dgm:t>
    </dgm:pt>
    <dgm:pt modelId="{72C9A481-7E0C-4C58-81F7-6AE2F40D7393}">
      <dgm:prSet/>
      <dgm:spPr/>
      <dgm:t>
        <a:bodyPr/>
        <a:lstStyle/>
        <a:p>
          <a:r>
            <a:rPr lang="en-US" dirty="0">
              <a:latin typeface="Trebuchet MS" panose="020B0603020202020204"/>
            </a:rPr>
            <a:t>Beware!</a:t>
          </a:r>
          <a:endParaRPr lang="en-US" dirty="0"/>
        </a:p>
      </dgm:t>
    </dgm:pt>
    <dgm:pt modelId="{A76351CB-0EC0-45B6-A082-269B415861A8}" type="parTrans" cxnId="{084A315E-2A12-4A55-98FA-93070982D70D}">
      <dgm:prSet/>
      <dgm:spPr/>
      <dgm:t>
        <a:bodyPr/>
        <a:lstStyle/>
        <a:p>
          <a:endParaRPr lang="en-US"/>
        </a:p>
      </dgm:t>
    </dgm:pt>
    <dgm:pt modelId="{45F3ADE4-0518-4B76-BF47-E327EC9F09A3}" type="sibTrans" cxnId="{084A315E-2A12-4A55-98FA-93070982D70D}">
      <dgm:prSet/>
      <dgm:spPr/>
      <dgm:t>
        <a:bodyPr/>
        <a:lstStyle/>
        <a:p>
          <a:endParaRPr lang="en-US"/>
        </a:p>
      </dgm:t>
    </dgm:pt>
    <dgm:pt modelId="{C9887F36-907F-4A1F-A745-11D1BA8AB92B}">
      <dgm:prSet/>
      <dgm:spPr/>
      <dgm:t>
        <a:bodyPr/>
        <a:lstStyle/>
        <a:p>
          <a:r>
            <a:rPr lang="en-US" dirty="0"/>
            <a:t>Expect parents to be listening!</a:t>
          </a:r>
        </a:p>
      </dgm:t>
    </dgm:pt>
    <dgm:pt modelId="{DA768F56-E718-40F4-B9EF-FB52F14B70A5}" type="parTrans" cxnId="{93F7CFC7-13D6-4C90-A077-A5A76A5640BA}">
      <dgm:prSet/>
      <dgm:spPr/>
      <dgm:t>
        <a:bodyPr/>
        <a:lstStyle/>
        <a:p>
          <a:endParaRPr lang="en-US"/>
        </a:p>
      </dgm:t>
    </dgm:pt>
    <dgm:pt modelId="{996F8F58-C742-4B1D-B77A-A869D9934303}" type="sibTrans" cxnId="{93F7CFC7-13D6-4C90-A077-A5A76A5640BA}">
      <dgm:prSet/>
      <dgm:spPr/>
      <dgm:t>
        <a:bodyPr/>
        <a:lstStyle/>
        <a:p>
          <a:endParaRPr lang="en-US"/>
        </a:p>
      </dgm:t>
    </dgm:pt>
    <dgm:pt modelId="{3F23632B-72E3-4050-BCB7-6FAA8EBDD7D0}">
      <dgm:prSet phldr="0"/>
      <dgm:spPr/>
      <dgm:t>
        <a:bodyPr/>
        <a:lstStyle/>
        <a:p>
          <a:r>
            <a:rPr lang="en-US" dirty="0"/>
            <a:t>Chunk the sessions</a:t>
          </a:r>
        </a:p>
      </dgm:t>
    </dgm:pt>
    <dgm:pt modelId="{8EDCCF35-8A9D-4C81-B22E-2713F9D9280C}" type="parTrans" cxnId="{A37413CD-793F-4D8D-9D48-7C852AB4AD66}">
      <dgm:prSet/>
      <dgm:spPr/>
    </dgm:pt>
    <dgm:pt modelId="{CC519189-2670-4CBB-BE14-8AA18F00A103}" type="sibTrans" cxnId="{A37413CD-793F-4D8D-9D48-7C852AB4AD66}">
      <dgm:prSet/>
      <dgm:spPr/>
    </dgm:pt>
    <dgm:pt modelId="{C1CB3C25-2939-466C-BB9A-8338CAAF4F7B}">
      <dgm:prSet phldr="0"/>
      <dgm:spPr/>
      <dgm:t>
        <a:bodyPr/>
        <a:lstStyle/>
        <a:p>
          <a:pPr rtl="0"/>
          <a:r>
            <a:rPr lang="en-US" dirty="0">
              <a:latin typeface="Trebuchet MS" panose="020B0603020202020204"/>
            </a:rPr>
            <a:t>Take a break!</a:t>
          </a:r>
          <a:endParaRPr lang="en-US" dirty="0"/>
        </a:p>
      </dgm:t>
    </dgm:pt>
    <dgm:pt modelId="{001B1AAA-F36C-4557-88FE-4F773436EC25}" type="parTrans" cxnId="{F1EF8E45-01E2-4CB2-982B-32AF7CD11C00}">
      <dgm:prSet/>
      <dgm:spPr/>
    </dgm:pt>
    <dgm:pt modelId="{6922834F-649C-45C0-8F85-72CAB1CD9C90}" type="sibTrans" cxnId="{F1EF8E45-01E2-4CB2-982B-32AF7CD11C00}">
      <dgm:prSet/>
      <dgm:spPr/>
    </dgm:pt>
    <dgm:pt modelId="{4FB81D06-1179-466B-9564-D7AEA7427E2D}">
      <dgm:prSet phldr="0"/>
      <dgm:spPr/>
      <dgm:t>
        <a:bodyPr/>
        <a:lstStyle/>
        <a:p>
          <a:r>
            <a:rPr lang="en-US" dirty="0"/>
            <a:t>Do not feel the need to perform at all times</a:t>
          </a:r>
          <a:endParaRPr lang="en-GB" dirty="0"/>
        </a:p>
      </dgm:t>
    </dgm:pt>
    <dgm:pt modelId="{5A1CCD2A-E497-4CC2-932F-DF1A4A1D5AE1}" type="parTrans" cxnId="{AB59EE38-8FEB-4AC4-9C14-023C553C88A8}">
      <dgm:prSet/>
      <dgm:spPr/>
    </dgm:pt>
    <dgm:pt modelId="{39D89872-0E1A-4905-9A70-44A73D3D4996}" type="sibTrans" cxnId="{AB59EE38-8FEB-4AC4-9C14-023C553C88A8}">
      <dgm:prSet/>
      <dgm:spPr/>
    </dgm:pt>
    <dgm:pt modelId="{DD42AC35-D7B2-4D49-964F-1A3B1202DC80}">
      <dgm:prSet phldr="0"/>
      <dgm:spPr/>
      <dgm:t>
        <a:bodyPr/>
        <a:lstStyle/>
        <a:p>
          <a:pPr rtl="0"/>
          <a:r>
            <a:rPr lang="en-US" dirty="0">
              <a:latin typeface="Trebuchet MS" panose="020B0603020202020204"/>
            </a:rPr>
            <a:t>Have a plan 'B'</a:t>
          </a:r>
        </a:p>
      </dgm:t>
    </dgm:pt>
    <dgm:pt modelId="{2B055328-1D8A-400B-8CA8-9E43AC7540B1}" type="parTrans" cxnId="{879682CA-FA94-40E6-984D-EC0D01145256}">
      <dgm:prSet/>
      <dgm:spPr/>
    </dgm:pt>
    <dgm:pt modelId="{BE4DBAD9-9121-41D0-A0B5-D9F8B92EF02D}" type="sibTrans" cxnId="{879682CA-FA94-40E6-984D-EC0D01145256}">
      <dgm:prSet/>
      <dgm:spPr/>
    </dgm:pt>
    <dgm:pt modelId="{AE8B5979-D1B9-448D-A8C5-7C7815748700}">
      <dgm:prSet phldr="0"/>
      <dgm:spPr/>
      <dgm:t>
        <a:bodyPr/>
        <a:lstStyle/>
        <a:p>
          <a:pPr rtl="0"/>
          <a:r>
            <a:rPr lang="en-US" dirty="0">
              <a:latin typeface="Trebuchet MS" panose="020B0603020202020204"/>
            </a:rPr>
            <a:t>Build in time away from the screen (for learner &amp; teacher!)</a:t>
          </a:r>
        </a:p>
      </dgm:t>
    </dgm:pt>
    <dgm:pt modelId="{E74BF0F1-5A4A-44DF-9C83-399C670BC5F8}" type="parTrans" cxnId="{B7F56E92-2BC1-4B93-B57B-48C3C8196A69}">
      <dgm:prSet/>
      <dgm:spPr/>
    </dgm:pt>
    <dgm:pt modelId="{34A5AB49-ECF0-41CD-AA0C-61D65703E8F7}" type="sibTrans" cxnId="{B7F56E92-2BC1-4B93-B57B-48C3C8196A69}">
      <dgm:prSet/>
      <dgm:spPr/>
    </dgm:pt>
    <dgm:pt modelId="{A869E43E-F065-4E40-A2AA-64CE95EF6FCE}">
      <dgm:prSet phldr="0"/>
      <dgm:spPr/>
      <dgm:t>
        <a:bodyPr/>
        <a:lstStyle/>
        <a:p>
          <a:endParaRPr lang="en-US" dirty="0">
            <a:latin typeface="Trebuchet MS" panose="020B0603020202020204"/>
          </a:endParaRPr>
        </a:p>
      </dgm:t>
    </dgm:pt>
    <dgm:pt modelId="{D6B9BF07-920D-4647-B5BE-DFCED149453B}" type="parTrans" cxnId="{075DD615-5C2E-4B2E-97CF-67B543B89CBC}">
      <dgm:prSet/>
      <dgm:spPr/>
    </dgm:pt>
    <dgm:pt modelId="{B7D246DA-AC53-4F66-943A-C417DB48CA5E}" type="sibTrans" cxnId="{075DD615-5C2E-4B2E-97CF-67B543B89CBC}">
      <dgm:prSet/>
      <dgm:spPr/>
    </dgm:pt>
    <dgm:pt modelId="{B02D1628-E072-4CA7-A019-819A400DBB66}" type="pres">
      <dgm:prSet presAssocID="{64272C48-0411-4A27-9B67-E670D451BC63}" presName="linear" presStyleCnt="0">
        <dgm:presLayoutVars>
          <dgm:animLvl val="lvl"/>
          <dgm:resizeHandles val="exact"/>
        </dgm:presLayoutVars>
      </dgm:prSet>
      <dgm:spPr/>
    </dgm:pt>
    <dgm:pt modelId="{31F9559E-FED2-487F-88F3-9F1B3EA163B4}" type="pres">
      <dgm:prSet presAssocID="{75B896A5-0653-47F5-85DC-691EE48D444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C96653D-86E7-4D54-B3C7-E7A10BFDAA72}" type="pres">
      <dgm:prSet presAssocID="{75B896A5-0653-47F5-85DC-691EE48D444E}" presName="childText" presStyleLbl="revTx" presStyleIdx="0" presStyleCnt="5">
        <dgm:presLayoutVars>
          <dgm:bulletEnabled val="1"/>
        </dgm:presLayoutVars>
      </dgm:prSet>
      <dgm:spPr/>
    </dgm:pt>
    <dgm:pt modelId="{C76FB710-3C92-4AA2-AF52-2BAEBF8D5158}" type="pres">
      <dgm:prSet presAssocID="{96CC3DB5-E10A-46BB-8234-5DB7E733AF8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B6DDD9D-CEC5-4ABD-8EA9-CC892F830D4E}" type="pres">
      <dgm:prSet presAssocID="{96CC3DB5-E10A-46BB-8234-5DB7E733AF86}" presName="childText" presStyleLbl="revTx" presStyleIdx="1" presStyleCnt="5">
        <dgm:presLayoutVars>
          <dgm:bulletEnabled val="1"/>
        </dgm:presLayoutVars>
      </dgm:prSet>
      <dgm:spPr/>
    </dgm:pt>
    <dgm:pt modelId="{5B62DCA2-89A0-4FF1-A342-292655992D58}" type="pres">
      <dgm:prSet presAssocID="{A68642FA-B16C-401C-882A-8489BAC90FB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F789D79-08DC-41B5-88E1-A01CAC80B840}" type="pres">
      <dgm:prSet presAssocID="{A68642FA-B16C-401C-882A-8489BAC90FBA}" presName="childText" presStyleLbl="revTx" presStyleIdx="2" presStyleCnt="5">
        <dgm:presLayoutVars>
          <dgm:bulletEnabled val="1"/>
        </dgm:presLayoutVars>
      </dgm:prSet>
      <dgm:spPr/>
    </dgm:pt>
    <dgm:pt modelId="{FBA91DDB-3C0A-4713-BB7A-50F8989F005E}" type="pres">
      <dgm:prSet presAssocID="{72C9A481-7E0C-4C58-81F7-6AE2F40D739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C2F24AD-9100-4F83-A77B-6EE5FE260A88}" type="pres">
      <dgm:prSet presAssocID="{72C9A481-7E0C-4C58-81F7-6AE2F40D7393}" presName="childText" presStyleLbl="revTx" presStyleIdx="3" presStyleCnt="5">
        <dgm:presLayoutVars>
          <dgm:bulletEnabled val="1"/>
        </dgm:presLayoutVars>
      </dgm:prSet>
      <dgm:spPr/>
    </dgm:pt>
    <dgm:pt modelId="{6EE8FBB3-690A-4564-90C7-53876D4D0DE0}" type="pres">
      <dgm:prSet presAssocID="{C1CB3C25-2939-466C-BB9A-8338CAAF4F7B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F5D548EA-52B0-4723-8071-4B4F432EC27E}" type="pres">
      <dgm:prSet presAssocID="{C1CB3C25-2939-466C-BB9A-8338CAAF4F7B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AD504600-88FB-4ED1-A66F-976336045126}" type="presOf" srcId="{75B896A5-0653-47F5-85DC-691EE48D444E}" destId="{31F9559E-FED2-487F-88F3-9F1B3EA163B4}" srcOrd="0" destOrd="0" presId="urn:microsoft.com/office/officeart/2005/8/layout/vList2"/>
    <dgm:cxn modelId="{01494612-E773-4E3D-8850-D0D5FFE0AC00}" srcId="{A68642FA-B16C-401C-882A-8489BAC90FBA}" destId="{0E830BF5-6E78-4AAC-BAF9-B88FB98DB660}" srcOrd="0" destOrd="0" parTransId="{B677B392-69B3-40EB-A189-599C857628D9}" sibTransId="{38661CE1-16AF-4402-879D-B03E7E07DA22}"/>
    <dgm:cxn modelId="{075DD615-5C2E-4B2E-97CF-67B543B89CBC}" srcId="{C1CB3C25-2939-466C-BB9A-8338CAAF4F7B}" destId="{A869E43E-F065-4E40-A2AA-64CE95EF6FCE}" srcOrd="2" destOrd="0" parTransId="{D6B9BF07-920D-4647-B5BE-DFCED149453B}" sibTransId="{B7D246DA-AC53-4F66-943A-C417DB48CA5E}"/>
    <dgm:cxn modelId="{AB59EE38-8FEB-4AC4-9C14-023C553C88A8}" srcId="{C1CB3C25-2939-466C-BB9A-8338CAAF4F7B}" destId="{4FB81D06-1179-466B-9564-D7AEA7427E2D}" srcOrd="0" destOrd="0" parTransId="{5A1CCD2A-E497-4CC2-932F-DF1A4A1D5AE1}" sibTransId="{39D89872-0E1A-4905-9A70-44A73D3D4996}"/>
    <dgm:cxn modelId="{6E7A183A-D537-47F5-8131-069262202521}" type="presOf" srcId="{AE8B5979-D1B9-448D-A8C5-7C7815748700}" destId="{F5D548EA-52B0-4723-8071-4B4F432EC27E}" srcOrd="0" destOrd="1" presId="urn:microsoft.com/office/officeart/2005/8/layout/vList2"/>
    <dgm:cxn modelId="{7C3B4E3A-0789-428E-864F-07C23D0F84D6}" srcId="{64272C48-0411-4A27-9B67-E670D451BC63}" destId="{A68642FA-B16C-401C-882A-8489BAC90FBA}" srcOrd="2" destOrd="0" parTransId="{4B8900F0-4203-48A6-B553-FE71DAF71DC0}" sibTransId="{F71E6CD9-4F7D-4D0A-AB93-8DBF0D0C19A1}"/>
    <dgm:cxn modelId="{616E533A-FB6F-4EB3-B5E4-FCE5B3AA16EE}" type="presOf" srcId="{A9F285FD-AE5B-4189-9195-7D430B3D01E8}" destId="{2C96653D-86E7-4D54-B3C7-E7A10BFDAA72}" srcOrd="0" destOrd="0" presId="urn:microsoft.com/office/officeart/2005/8/layout/vList2"/>
    <dgm:cxn modelId="{C96B8D5C-D80E-4A90-A42B-EFD8CB7431F3}" srcId="{64272C48-0411-4A27-9B67-E670D451BC63}" destId="{75B896A5-0653-47F5-85DC-691EE48D444E}" srcOrd="0" destOrd="0" parTransId="{E4C3F427-5750-4D6C-A7DE-D29AF2BE552D}" sibTransId="{38437E85-E9EE-4332-A906-ECD9503621CE}"/>
    <dgm:cxn modelId="{084A315E-2A12-4A55-98FA-93070982D70D}" srcId="{64272C48-0411-4A27-9B67-E670D451BC63}" destId="{72C9A481-7E0C-4C58-81F7-6AE2F40D7393}" srcOrd="3" destOrd="0" parTransId="{A76351CB-0EC0-45B6-A082-269B415861A8}" sibTransId="{45F3ADE4-0518-4B76-BF47-E327EC9F09A3}"/>
    <dgm:cxn modelId="{F1EF8E45-01E2-4CB2-982B-32AF7CD11C00}" srcId="{64272C48-0411-4A27-9B67-E670D451BC63}" destId="{C1CB3C25-2939-466C-BB9A-8338CAAF4F7B}" srcOrd="4" destOrd="0" parTransId="{001B1AAA-F36C-4557-88FE-4F773436EC25}" sibTransId="{6922834F-649C-45C0-8F85-72CAB1CD9C90}"/>
    <dgm:cxn modelId="{8DC2966B-659C-494C-9C17-5A6948C51B4C}" type="presOf" srcId="{64272C48-0411-4A27-9B67-E670D451BC63}" destId="{B02D1628-E072-4CA7-A019-819A400DBB66}" srcOrd="0" destOrd="0" presId="urn:microsoft.com/office/officeart/2005/8/layout/vList2"/>
    <dgm:cxn modelId="{3B3C5B72-EC6C-443C-836A-D291E65CCF71}" type="presOf" srcId="{A68642FA-B16C-401C-882A-8489BAC90FBA}" destId="{5B62DCA2-89A0-4FF1-A342-292655992D58}" srcOrd="0" destOrd="0" presId="urn:microsoft.com/office/officeart/2005/8/layout/vList2"/>
    <dgm:cxn modelId="{BAD8758F-7F5B-4891-B348-DAE420AF38B5}" type="presOf" srcId="{72C9A481-7E0C-4C58-81F7-6AE2F40D7393}" destId="{FBA91DDB-3C0A-4713-BB7A-50F8989F005E}" srcOrd="0" destOrd="0" presId="urn:microsoft.com/office/officeart/2005/8/layout/vList2"/>
    <dgm:cxn modelId="{02DE2F90-16CA-4636-B2F9-117816EA0AC5}" type="presOf" srcId="{A869E43E-F065-4E40-A2AA-64CE95EF6FCE}" destId="{F5D548EA-52B0-4723-8071-4B4F432EC27E}" srcOrd="0" destOrd="2" presId="urn:microsoft.com/office/officeart/2005/8/layout/vList2"/>
    <dgm:cxn modelId="{B7F56E92-2BC1-4B93-B57B-48C3C8196A69}" srcId="{C1CB3C25-2939-466C-BB9A-8338CAAF4F7B}" destId="{AE8B5979-D1B9-448D-A8C5-7C7815748700}" srcOrd="1" destOrd="0" parTransId="{E74BF0F1-5A4A-44DF-9C83-399C670BC5F8}" sibTransId="{34A5AB49-ECF0-41CD-AA0C-61D65703E8F7}"/>
    <dgm:cxn modelId="{2144E395-8D45-4027-A38B-7D9704573035}" type="presOf" srcId="{DD42AC35-D7B2-4D49-964F-1A3B1202DC80}" destId="{8B6DDD9D-CEC5-4ABD-8EA9-CC892F830D4E}" srcOrd="0" destOrd="1" presId="urn:microsoft.com/office/officeart/2005/8/layout/vList2"/>
    <dgm:cxn modelId="{F65560AE-CD80-4AF2-A0D3-4978F1E60E9D}" type="presOf" srcId="{C9887F36-907F-4A1F-A745-11D1BA8AB92B}" destId="{3C2F24AD-9100-4F83-A77B-6EE5FE260A88}" srcOrd="0" destOrd="0" presId="urn:microsoft.com/office/officeart/2005/8/layout/vList2"/>
    <dgm:cxn modelId="{93F7CFC7-13D6-4C90-A077-A5A76A5640BA}" srcId="{72C9A481-7E0C-4C58-81F7-6AE2F40D7393}" destId="{C9887F36-907F-4A1F-A745-11D1BA8AB92B}" srcOrd="0" destOrd="0" parTransId="{DA768F56-E718-40F4-B9EF-FB52F14B70A5}" sibTransId="{996F8F58-C742-4B1D-B77A-A869D9934303}"/>
    <dgm:cxn modelId="{879682CA-FA94-40E6-984D-EC0D01145256}" srcId="{96CC3DB5-E10A-46BB-8234-5DB7E733AF86}" destId="{DD42AC35-D7B2-4D49-964F-1A3B1202DC80}" srcOrd="1" destOrd="0" parTransId="{2B055328-1D8A-400B-8CA8-9E43AC7540B1}" sibTransId="{BE4DBAD9-9121-41D0-A0B5-D9F8B92EF02D}"/>
    <dgm:cxn modelId="{A37413CD-793F-4D8D-9D48-7C852AB4AD66}" srcId="{96CC3DB5-E10A-46BB-8234-5DB7E733AF86}" destId="{3F23632B-72E3-4050-BCB7-6FAA8EBDD7D0}" srcOrd="0" destOrd="0" parTransId="{8EDCCF35-8A9D-4C81-B22E-2713F9D9280C}" sibTransId="{CC519189-2670-4CBB-BE14-8AA18F00A103}"/>
    <dgm:cxn modelId="{67AABAD8-FCA1-4F88-BCEF-75D407005453}" srcId="{64272C48-0411-4A27-9B67-E670D451BC63}" destId="{96CC3DB5-E10A-46BB-8234-5DB7E733AF86}" srcOrd="1" destOrd="0" parTransId="{2840C364-2F34-440D-8F99-3417DD5B22E9}" sibTransId="{38D2DAA5-7EE0-4642-A3FD-AE214B368D3F}"/>
    <dgm:cxn modelId="{796284DA-F600-497D-89A8-F3C14F7B1187}" type="presOf" srcId="{C1CB3C25-2939-466C-BB9A-8338CAAF4F7B}" destId="{6EE8FBB3-690A-4564-90C7-53876D4D0DE0}" srcOrd="0" destOrd="0" presId="urn:microsoft.com/office/officeart/2005/8/layout/vList2"/>
    <dgm:cxn modelId="{9121B1E7-E524-44DD-A90B-6EA1E938DA93}" type="presOf" srcId="{4FB81D06-1179-466B-9564-D7AEA7427E2D}" destId="{F5D548EA-52B0-4723-8071-4B4F432EC27E}" srcOrd="0" destOrd="0" presId="urn:microsoft.com/office/officeart/2005/8/layout/vList2"/>
    <dgm:cxn modelId="{85CF9CF0-C7DE-407C-8ABD-79BE6E7F00CF}" srcId="{75B896A5-0653-47F5-85DC-691EE48D444E}" destId="{A9F285FD-AE5B-4189-9195-7D430B3D01E8}" srcOrd="0" destOrd="0" parTransId="{E848E30A-A4A6-413A-BE42-746958FD6DB8}" sibTransId="{CF300DD2-D78E-48FC-9171-463751FB3452}"/>
    <dgm:cxn modelId="{2793BDF2-FBC0-4460-8543-BE5CDB1CE617}" type="presOf" srcId="{3F23632B-72E3-4050-BCB7-6FAA8EBDD7D0}" destId="{8B6DDD9D-CEC5-4ABD-8EA9-CC892F830D4E}" srcOrd="0" destOrd="0" presId="urn:microsoft.com/office/officeart/2005/8/layout/vList2"/>
    <dgm:cxn modelId="{48ADDEF9-C5E2-49E9-B2DF-69A4A59E1AF6}" type="presOf" srcId="{96CC3DB5-E10A-46BB-8234-5DB7E733AF86}" destId="{C76FB710-3C92-4AA2-AF52-2BAEBF8D5158}" srcOrd="0" destOrd="0" presId="urn:microsoft.com/office/officeart/2005/8/layout/vList2"/>
    <dgm:cxn modelId="{F24DD4FB-B313-40F2-8E4E-23764E018537}" type="presOf" srcId="{0E830BF5-6E78-4AAC-BAF9-B88FB98DB660}" destId="{BF789D79-08DC-41B5-88E1-A01CAC80B840}" srcOrd="0" destOrd="0" presId="urn:microsoft.com/office/officeart/2005/8/layout/vList2"/>
    <dgm:cxn modelId="{2A132C6B-0A87-4476-A7A2-C121A32A17BF}" type="presParOf" srcId="{B02D1628-E072-4CA7-A019-819A400DBB66}" destId="{31F9559E-FED2-487F-88F3-9F1B3EA163B4}" srcOrd="0" destOrd="0" presId="urn:microsoft.com/office/officeart/2005/8/layout/vList2"/>
    <dgm:cxn modelId="{4821739F-2D6C-434E-8E26-7539223CFC03}" type="presParOf" srcId="{B02D1628-E072-4CA7-A019-819A400DBB66}" destId="{2C96653D-86E7-4D54-B3C7-E7A10BFDAA72}" srcOrd="1" destOrd="0" presId="urn:microsoft.com/office/officeart/2005/8/layout/vList2"/>
    <dgm:cxn modelId="{A2C7BA76-73F4-479B-9576-9684040D9C42}" type="presParOf" srcId="{B02D1628-E072-4CA7-A019-819A400DBB66}" destId="{C76FB710-3C92-4AA2-AF52-2BAEBF8D5158}" srcOrd="2" destOrd="0" presId="urn:microsoft.com/office/officeart/2005/8/layout/vList2"/>
    <dgm:cxn modelId="{175919ED-0828-4AE7-9559-6FBD1769E131}" type="presParOf" srcId="{B02D1628-E072-4CA7-A019-819A400DBB66}" destId="{8B6DDD9D-CEC5-4ABD-8EA9-CC892F830D4E}" srcOrd="3" destOrd="0" presId="urn:microsoft.com/office/officeart/2005/8/layout/vList2"/>
    <dgm:cxn modelId="{D3D0FEC7-FBFE-4C76-9DAB-B44F3EA4C682}" type="presParOf" srcId="{B02D1628-E072-4CA7-A019-819A400DBB66}" destId="{5B62DCA2-89A0-4FF1-A342-292655992D58}" srcOrd="4" destOrd="0" presId="urn:microsoft.com/office/officeart/2005/8/layout/vList2"/>
    <dgm:cxn modelId="{56EAED39-D747-4ECA-A416-4B899E6D1D3B}" type="presParOf" srcId="{B02D1628-E072-4CA7-A019-819A400DBB66}" destId="{BF789D79-08DC-41B5-88E1-A01CAC80B840}" srcOrd="5" destOrd="0" presId="urn:microsoft.com/office/officeart/2005/8/layout/vList2"/>
    <dgm:cxn modelId="{8EFD310D-0C9B-4D3D-BB14-120B07423D9C}" type="presParOf" srcId="{B02D1628-E072-4CA7-A019-819A400DBB66}" destId="{FBA91DDB-3C0A-4713-BB7A-50F8989F005E}" srcOrd="6" destOrd="0" presId="urn:microsoft.com/office/officeart/2005/8/layout/vList2"/>
    <dgm:cxn modelId="{114F4E57-473E-46C1-8709-3CD1EDC33B65}" type="presParOf" srcId="{B02D1628-E072-4CA7-A019-819A400DBB66}" destId="{3C2F24AD-9100-4F83-A77B-6EE5FE260A88}" srcOrd="7" destOrd="0" presId="urn:microsoft.com/office/officeart/2005/8/layout/vList2"/>
    <dgm:cxn modelId="{411BFE57-C022-4645-BD9F-3FB50F82F0B4}" type="presParOf" srcId="{B02D1628-E072-4CA7-A019-819A400DBB66}" destId="{6EE8FBB3-690A-4564-90C7-53876D4D0DE0}" srcOrd="8" destOrd="0" presId="urn:microsoft.com/office/officeart/2005/8/layout/vList2"/>
    <dgm:cxn modelId="{DBBFC3AC-6043-427B-B8BA-3FFC87FB5048}" type="presParOf" srcId="{B02D1628-E072-4CA7-A019-819A400DBB66}" destId="{F5D548EA-52B0-4723-8071-4B4F432EC27E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272C48-0411-4A27-9B67-E670D451BC63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5B896A5-0653-47F5-85DC-691EE48D444E}">
      <dgm:prSet/>
      <dgm:spPr/>
      <dgm:t>
        <a:bodyPr/>
        <a:lstStyle/>
        <a:p>
          <a:r>
            <a:rPr lang="en-US" dirty="0"/>
            <a:t>Flipped Learning</a:t>
          </a:r>
        </a:p>
      </dgm:t>
    </dgm:pt>
    <dgm:pt modelId="{E4C3F427-5750-4D6C-A7DE-D29AF2BE552D}" type="parTrans" cxnId="{C96B8D5C-D80E-4A90-A42B-EFD8CB7431F3}">
      <dgm:prSet/>
      <dgm:spPr/>
      <dgm:t>
        <a:bodyPr/>
        <a:lstStyle/>
        <a:p>
          <a:endParaRPr lang="en-US"/>
        </a:p>
      </dgm:t>
    </dgm:pt>
    <dgm:pt modelId="{38437E85-E9EE-4332-A906-ECD9503621CE}" type="sibTrans" cxnId="{C96B8D5C-D80E-4A90-A42B-EFD8CB7431F3}">
      <dgm:prSet/>
      <dgm:spPr/>
      <dgm:t>
        <a:bodyPr/>
        <a:lstStyle/>
        <a:p>
          <a:endParaRPr lang="en-US"/>
        </a:p>
      </dgm:t>
    </dgm:pt>
    <dgm:pt modelId="{A9F285FD-AE5B-4189-9195-7D430B3D01E8}">
      <dgm:prSet/>
      <dgm:spPr/>
      <dgm:t>
        <a:bodyPr/>
        <a:lstStyle/>
        <a:p>
          <a:pPr rtl="0"/>
          <a:r>
            <a:rPr lang="en-US" dirty="0">
              <a:latin typeface="Trebuchet MS" panose="020B0603020202020204"/>
            </a:rPr>
            <a:t> Keep</a:t>
          </a:r>
          <a:r>
            <a:rPr lang="en-US" dirty="0"/>
            <a:t> it simple</a:t>
          </a:r>
        </a:p>
      </dgm:t>
    </dgm:pt>
    <dgm:pt modelId="{E848E30A-A4A6-413A-BE42-746958FD6DB8}" type="parTrans" cxnId="{85CF9CF0-C7DE-407C-8ABD-79BE6E7F00CF}">
      <dgm:prSet/>
      <dgm:spPr/>
      <dgm:t>
        <a:bodyPr/>
        <a:lstStyle/>
        <a:p>
          <a:endParaRPr lang="en-US"/>
        </a:p>
      </dgm:t>
    </dgm:pt>
    <dgm:pt modelId="{CF300DD2-D78E-48FC-9171-463751FB3452}" type="sibTrans" cxnId="{85CF9CF0-C7DE-407C-8ABD-79BE6E7F00CF}">
      <dgm:prSet/>
      <dgm:spPr/>
      <dgm:t>
        <a:bodyPr/>
        <a:lstStyle/>
        <a:p>
          <a:endParaRPr lang="en-US"/>
        </a:p>
      </dgm:t>
    </dgm:pt>
    <dgm:pt modelId="{96CC3DB5-E10A-46BB-8234-5DB7E733AF86}">
      <dgm:prSet/>
      <dgm:spPr/>
      <dgm:t>
        <a:bodyPr/>
        <a:lstStyle/>
        <a:p>
          <a:pPr rtl="0"/>
          <a:r>
            <a:rPr lang="en-US" dirty="0">
              <a:latin typeface="Trebuchet MS" panose="020B0603020202020204"/>
            </a:rPr>
            <a:t>Managing Behavior </a:t>
          </a:r>
        </a:p>
      </dgm:t>
    </dgm:pt>
    <dgm:pt modelId="{2840C364-2F34-440D-8F99-3417DD5B22E9}" type="parTrans" cxnId="{67AABAD8-FCA1-4F88-BCEF-75D407005453}">
      <dgm:prSet/>
      <dgm:spPr/>
      <dgm:t>
        <a:bodyPr/>
        <a:lstStyle/>
        <a:p>
          <a:endParaRPr lang="en-US"/>
        </a:p>
      </dgm:t>
    </dgm:pt>
    <dgm:pt modelId="{38D2DAA5-7EE0-4642-A3FD-AE214B368D3F}" type="sibTrans" cxnId="{67AABAD8-FCA1-4F88-BCEF-75D407005453}">
      <dgm:prSet/>
      <dgm:spPr/>
      <dgm:t>
        <a:bodyPr/>
        <a:lstStyle/>
        <a:p>
          <a:endParaRPr lang="en-US"/>
        </a:p>
      </dgm:t>
    </dgm:pt>
    <dgm:pt modelId="{A68642FA-B16C-401C-882A-8489BAC90FBA}">
      <dgm:prSet/>
      <dgm:spPr/>
      <dgm:t>
        <a:bodyPr/>
        <a:lstStyle/>
        <a:p>
          <a:r>
            <a:rPr lang="en-US" dirty="0">
              <a:latin typeface="Trebuchet MS" panose="020B0603020202020204"/>
            </a:rPr>
            <a:t>Demonstration</a:t>
          </a:r>
          <a:endParaRPr lang="en-US" dirty="0"/>
        </a:p>
      </dgm:t>
    </dgm:pt>
    <dgm:pt modelId="{4B8900F0-4203-48A6-B553-FE71DAF71DC0}" type="parTrans" cxnId="{7C3B4E3A-0789-428E-864F-07C23D0F84D6}">
      <dgm:prSet/>
      <dgm:spPr/>
      <dgm:t>
        <a:bodyPr/>
        <a:lstStyle/>
        <a:p>
          <a:endParaRPr lang="en-US"/>
        </a:p>
      </dgm:t>
    </dgm:pt>
    <dgm:pt modelId="{F71E6CD9-4F7D-4D0A-AB93-8DBF0D0C19A1}" type="sibTrans" cxnId="{7C3B4E3A-0789-428E-864F-07C23D0F84D6}">
      <dgm:prSet/>
      <dgm:spPr/>
      <dgm:t>
        <a:bodyPr/>
        <a:lstStyle/>
        <a:p>
          <a:endParaRPr lang="en-US"/>
        </a:p>
      </dgm:t>
    </dgm:pt>
    <dgm:pt modelId="{0E830BF5-6E78-4AAC-BAF9-B88FB98DB660}">
      <dgm:prSet/>
      <dgm:spPr/>
      <dgm:t>
        <a:bodyPr/>
        <a:lstStyle/>
        <a:p>
          <a:pPr rtl="0"/>
          <a:r>
            <a:rPr lang="en-US" dirty="0">
              <a:latin typeface="Trebuchet MS" panose="020B0603020202020204"/>
            </a:rPr>
            <a:t>Access a document camera</a:t>
          </a:r>
          <a:endParaRPr lang="en-US" dirty="0"/>
        </a:p>
      </dgm:t>
    </dgm:pt>
    <dgm:pt modelId="{B677B392-69B3-40EB-A189-599C857628D9}" type="parTrans" cxnId="{01494612-E773-4E3D-8850-D0D5FFE0AC00}">
      <dgm:prSet/>
      <dgm:spPr/>
      <dgm:t>
        <a:bodyPr/>
        <a:lstStyle/>
        <a:p>
          <a:endParaRPr lang="en-US"/>
        </a:p>
      </dgm:t>
    </dgm:pt>
    <dgm:pt modelId="{38661CE1-16AF-4402-879D-B03E7E07DA22}" type="sibTrans" cxnId="{01494612-E773-4E3D-8850-D0D5FFE0AC00}">
      <dgm:prSet/>
      <dgm:spPr/>
      <dgm:t>
        <a:bodyPr/>
        <a:lstStyle/>
        <a:p>
          <a:endParaRPr lang="en-US"/>
        </a:p>
      </dgm:t>
    </dgm:pt>
    <dgm:pt modelId="{72C9A481-7E0C-4C58-81F7-6AE2F40D7393}">
      <dgm:prSet/>
      <dgm:spPr/>
      <dgm:t>
        <a:bodyPr/>
        <a:lstStyle/>
        <a:p>
          <a:pPr rtl="0"/>
          <a:r>
            <a:rPr lang="en-US" dirty="0">
              <a:latin typeface="Trebuchet MS" panose="020B0603020202020204"/>
            </a:rPr>
            <a:t>Creating Videos</a:t>
          </a:r>
          <a:endParaRPr lang="en-US" dirty="0"/>
        </a:p>
      </dgm:t>
    </dgm:pt>
    <dgm:pt modelId="{A76351CB-0EC0-45B6-A082-269B415861A8}" type="parTrans" cxnId="{084A315E-2A12-4A55-98FA-93070982D70D}">
      <dgm:prSet/>
      <dgm:spPr/>
      <dgm:t>
        <a:bodyPr/>
        <a:lstStyle/>
        <a:p>
          <a:endParaRPr lang="en-US"/>
        </a:p>
      </dgm:t>
    </dgm:pt>
    <dgm:pt modelId="{45F3ADE4-0518-4B76-BF47-E327EC9F09A3}" type="sibTrans" cxnId="{084A315E-2A12-4A55-98FA-93070982D70D}">
      <dgm:prSet/>
      <dgm:spPr/>
      <dgm:t>
        <a:bodyPr/>
        <a:lstStyle/>
        <a:p>
          <a:endParaRPr lang="en-US"/>
        </a:p>
      </dgm:t>
    </dgm:pt>
    <dgm:pt modelId="{C9887F36-907F-4A1F-A745-11D1BA8AB92B}">
      <dgm:prSet/>
      <dgm:spPr/>
      <dgm:t>
        <a:bodyPr/>
        <a:lstStyle/>
        <a:p>
          <a:pPr rtl="0"/>
          <a:r>
            <a:rPr lang="en-US" dirty="0">
              <a:latin typeface="Trebuchet MS" panose="020B0603020202020204"/>
            </a:rPr>
            <a:t>Learn how to use Smart Recorder/other programme</a:t>
          </a:r>
          <a:endParaRPr lang="en-US" dirty="0"/>
        </a:p>
      </dgm:t>
    </dgm:pt>
    <dgm:pt modelId="{DA768F56-E718-40F4-B9EF-FB52F14B70A5}" type="parTrans" cxnId="{93F7CFC7-13D6-4C90-A077-A5A76A5640BA}">
      <dgm:prSet/>
      <dgm:spPr/>
      <dgm:t>
        <a:bodyPr/>
        <a:lstStyle/>
        <a:p>
          <a:endParaRPr lang="en-US"/>
        </a:p>
      </dgm:t>
    </dgm:pt>
    <dgm:pt modelId="{996F8F58-C742-4B1D-B77A-A869D9934303}" type="sibTrans" cxnId="{93F7CFC7-13D6-4C90-A077-A5A76A5640BA}">
      <dgm:prSet/>
      <dgm:spPr/>
      <dgm:t>
        <a:bodyPr/>
        <a:lstStyle/>
        <a:p>
          <a:endParaRPr lang="en-US"/>
        </a:p>
      </dgm:t>
    </dgm:pt>
    <dgm:pt modelId="{3F23632B-72E3-4050-BCB7-6FAA8EBDD7D0}">
      <dgm:prSet phldr="0"/>
      <dgm:spPr/>
      <dgm:t>
        <a:bodyPr/>
        <a:lstStyle/>
        <a:p>
          <a:pPr rtl="0"/>
          <a:r>
            <a:rPr lang="en-US" dirty="0">
              <a:latin typeface="Trebuchet MS" panose="020B0603020202020204"/>
            </a:rPr>
            <a:t> Ensure that you </a:t>
          </a:r>
          <a:r>
            <a:rPr lang="en-US" dirty="0">
              <a:latin typeface="Calibri Light" panose="020F0302020204030204"/>
            </a:rPr>
            <a:t>know</a:t>
          </a:r>
          <a:r>
            <a:rPr lang="en-US" dirty="0"/>
            <a:t> how to delete comments</a:t>
          </a:r>
          <a:r>
            <a:rPr lang="en-US" dirty="0">
              <a:latin typeface="Calibri Light" panose="020F0302020204030204"/>
            </a:rPr>
            <a:t> &amp; set learner permissions</a:t>
          </a:r>
          <a:endParaRPr lang="en-US" dirty="0"/>
        </a:p>
      </dgm:t>
    </dgm:pt>
    <dgm:pt modelId="{8EDCCF35-8A9D-4C81-B22E-2713F9D9280C}" type="parTrans" cxnId="{A37413CD-793F-4D8D-9D48-7C852AB4AD66}">
      <dgm:prSet/>
      <dgm:spPr/>
      <dgm:t>
        <a:bodyPr/>
        <a:lstStyle/>
        <a:p>
          <a:endParaRPr lang="en-US"/>
        </a:p>
      </dgm:t>
    </dgm:pt>
    <dgm:pt modelId="{CC519189-2670-4CBB-BE14-8AA18F00A103}" type="sibTrans" cxnId="{A37413CD-793F-4D8D-9D48-7C852AB4AD66}">
      <dgm:prSet/>
      <dgm:spPr/>
      <dgm:t>
        <a:bodyPr/>
        <a:lstStyle/>
        <a:p>
          <a:endParaRPr lang="en-US"/>
        </a:p>
      </dgm:t>
    </dgm:pt>
    <dgm:pt modelId="{B02D1628-E072-4CA7-A019-819A400DBB66}" type="pres">
      <dgm:prSet presAssocID="{64272C48-0411-4A27-9B67-E670D451BC63}" presName="linear" presStyleCnt="0">
        <dgm:presLayoutVars>
          <dgm:animLvl val="lvl"/>
          <dgm:resizeHandles val="exact"/>
        </dgm:presLayoutVars>
      </dgm:prSet>
      <dgm:spPr/>
    </dgm:pt>
    <dgm:pt modelId="{31F9559E-FED2-487F-88F3-9F1B3EA163B4}" type="pres">
      <dgm:prSet presAssocID="{75B896A5-0653-47F5-85DC-691EE48D444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C96653D-86E7-4D54-B3C7-E7A10BFDAA72}" type="pres">
      <dgm:prSet presAssocID="{75B896A5-0653-47F5-85DC-691EE48D444E}" presName="childText" presStyleLbl="revTx" presStyleIdx="0" presStyleCnt="4">
        <dgm:presLayoutVars>
          <dgm:bulletEnabled val="1"/>
        </dgm:presLayoutVars>
      </dgm:prSet>
      <dgm:spPr/>
    </dgm:pt>
    <dgm:pt modelId="{C76FB710-3C92-4AA2-AF52-2BAEBF8D5158}" type="pres">
      <dgm:prSet presAssocID="{96CC3DB5-E10A-46BB-8234-5DB7E733AF8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B6DDD9D-CEC5-4ABD-8EA9-CC892F830D4E}" type="pres">
      <dgm:prSet presAssocID="{96CC3DB5-E10A-46BB-8234-5DB7E733AF86}" presName="childText" presStyleLbl="revTx" presStyleIdx="1" presStyleCnt="4">
        <dgm:presLayoutVars>
          <dgm:bulletEnabled val="1"/>
        </dgm:presLayoutVars>
      </dgm:prSet>
      <dgm:spPr/>
    </dgm:pt>
    <dgm:pt modelId="{5B62DCA2-89A0-4FF1-A342-292655992D58}" type="pres">
      <dgm:prSet presAssocID="{A68642FA-B16C-401C-882A-8489BAC90FB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F789D79-08DC-41B5-88E1-A01CAC80B840}" type="pres">
      <dgm:prSet presAssocID="{A68642FA-B16C-401C-882A-8489BAC90FBA}" presName="childText" presStyleLbl="revTx" presStyleIdx="2" presStyleCnt="4">
        <dgm:presLayoutVars>
          <dgm:bulletEnabled val="1"/>
        </dgm:presLayoutVars>
      </dgm:prSet>
      <dgm:spPr/>
    </dgm:pt>
    <dgm:pt modelId="{FBA91DDB-3C0A-4713-BB7A-50F8989F005E}" type="pres">
      <dgm:prSet presAssocID="{72C9A481-7E0C-4C58-81F7-6AE2F40D7393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3C2F24AD-9100-4F83-A77B-6EE5FE260A88}" type="pres">
      <dgm:prSet presAssocID="{72C9A481-7E0C-4C58-81F7-6AE2F40D7393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01494612-E773-4E3D-8850-D0D5FFE0AC00}" srcId="{A68642FA-B16C-401C-882A-8489BAC90FBA}" destId="{0E830BF5-6E78-4AAC-BAF9-B88FB98DB660}" srcOrd="0" destOrd="0" parTransId="{B677B392-69B3-40EB-A189-599C857628D9}" sibTransId="{38661CE1-16AF-4402-879D-B03E7E07DA22}"/>
    <dgm:cxn modelId="{7C3B4E3A-0789-428E-864F-07C23D0F84D6}" srcId="{64272C48-0411-4A27-9B67-E670D451BC63}" destId="{A68642FA-B16C-401C-882A-8489BAC90FBA}" srcOrd="2" destOrd="0" parTransId="{4B8900F0-4203-48A6-B553-FE71DAF71DC0}" sibTransId="{F71E6CD9-4F7D-4D0A-AB93-8DBF0D0C19A1}"/>
    <dgm:cxn modelId="{96D9A03E-A5E9-40B8-9E70-3ADA08D69D6C}" type="presOf" srcId="{0E830BF5-6E78-4AAC-BAF9-B88FB98DB660}" destId="{BF789D79-08DC-41B5-88E1-A01CAC80B840}" srcOrd="0" destOrd="0" presId="urn:microsoft.com/office/officeart/2005/8/layout/vList2"/>
    <dgm:cxn modelId="{E0AE255B-8730-44BF-8B0E-87EDC9578319}" type="presOf" srcId="{72C9A481-7E0C-4C58-81F7-6AE2F40D7393}" destId="{FBA91DDB-3C0A-4713-BB7A-50F8989F005E}" srcOrd="0" destOrd="0" presId="urn:microsoft.com/office/officeart/2005/8/layout/vList2"/>
    <dgm:cxn modelId="{C96B8D5C-D80E-4A90-A42B-EFD8CB7431F3}" srcId="{64272C48-0411-4A27-9B67-E670D451BC63}" destId="{75B896A5-0653-47F5-85DC-691EE48D444E}" srcOrd="0" destOrd="0" parTransId="{E4C3F427-5750-4D6C-A7DE-D29AF2BE552D}" sibTransId="{38437E85-E9EE-4332-A906-ECD9503621CE}"/>
    <dgm:cxn modelId="{084A315E-2A12-4A55-98FA-93070982D70D}" srcId="{64272C48-0411-4A27-9B67-E670D451BC63}" destId="{72C9A481-7E0C-4C58-81F7-6AE2F40D7393}" srcOrd="3" destOrd="0" parTransId="{A76351CB-0EC0-45B6-A082-269B415861A8}" sibTransId="{45F3ADE4-0518-4B76-BF47-E327EC9F09A3}"/>
    <dgm:cxn modelId="{8DC2966B-659C-494C-9C17-5A6948C51B4C}" type="presOf" srcId="{64272C48-0411-4A27-9B67-E670D451BC63}" destId="{B02D1628-E072-4CA7-A019-819A400DBB66}" srcOrd="0" destOrd="0" presId="urn:microsoft.com/office/officeart/2005/8/layout/vList2"/>
    <dgm:cxn modelId="{39623752-2F9B-441F-8B29-7E93C70B7D01}" type="presOf" srcId="{96CC3DB5-E10A-46BB-8234-5DB7E733AF86}" destId="{C76FB710-3C92-4AA2-AF52-2BAEBF8D5158}" srcOrd="0" destOrd="0" presId="urn:microsoft.com/office/officeart/2005/8/layout/vList2"/>
    <dgm:cxn modelId="{6BB13085-AD22-4052-9173-5436DB51BBB1}" type="presOf" srcId="{75B896A5-0653-47F5-85DC-691EE48D444E}" destId="{31F9559E-FED2-487F-88F3-9F1B3EA163B4}" srcOrd="0" destOrd="0" presId="urn:microsoft.com/office/officeart/2005/8/layout/vList2"/>
    <dgm:cxn modelId="{C0A4879E-1CC4-4FD0-97B2-40F8A39DF625}" type="presOf" srcId="{A9F285FD-AE5B-4189-9195-7D430B3D01E8}" destId="{2C96653D-86E7-4D54-B3C7-E7A10BFDAA72}" srcOrd="0" destOrd="0" presId="urn:microsoft.com/office/officeart/2005/8/layout/vList2"/>
    <dgm:cxn modelId="{B7C1CEBE-BDA1-4E46-BE5E-63FCD10BFE98}" type="presOf" srcId="{A68642FA-B16C-401C-882A-8489BAC90FBA}" destId="{5B62DCA2-89A0-4FF1-A342-292655992D58}" srcOrd="0" destOrd="0" presId="urn:microsoft.com/office/officeart/2005/8/layout/vList2"/>
    <dgm:cxn modelId="{B5709AC1-A1E3-41DB-94EA-190EF544FDBA}" type="presOf" srcId="{C9887F36-907F-4A1F-A745-11D1BA8AB92B}" destId="{3C2F24AD-9100-4F83-A77B-6EE5FE260A88}" srcOrd="0" destOrd="0" presId="urn:microsoft.com/office/officeart/2005/8/layout/vList2"/>
    <dgm:cxn modelId="{93F7CFC7-13D6-4C90-A077-A5A76A5640BA}" srcId="{72C9A481-7E0C-4C58-81F7-6AE2F40D7393}" destId="{C9887F36-907F-4A1F-A745-11D1BA8AB92B}" srcOrd="0" destOrd="0" parTransId="{DA768F56-E718-40F4-B9EF-FB52F14B70A5}" sibTransId="{996F8F58-C742-4B1D-B77A-A869D9934303}"/>
    <dgm:cxn modelId="{A37413CD-793F-4D8D-9D48-7C852AB4AD66}" srcId="{96CC3DB5-E10A-46BB-8234-5DB7E733AF86}" destId="{3F23632B-72E3-4050-BCB7-6FAA8EBDD7D0}" srcOrd="0" destOrd="0" parTransId="{8EDCCF35-8A9D-4C81-B22E-2713F9D9280C}" sibTransId="{CC519189-2670-4CBB-BE14-8AA18F00A103}"/>
    <dgm:cxn modelId="{67AABAD8-FCA1-4F88-BCEF-75D407005453}" srcId="{64272C48-0411-4A27-9B67-E670D451BC63}" destId="{96CC3DB5-E10A-46BB-8234-5DB7E733AF86}" srcOrd="1" destOrd="0" parTransId="{2840C364-2F34-440D-8F99-3417DD5B22E9}" sibTransId="{38D2DAA5-7EE0-4642-A3FD-AE214B368D3F}"/>
    <dgm:cxn modelId="{F84E90E7-332D-4DFD-8D0D-183F1009BBA1}" type="presOf" srcId="{3F23632B-72E3-4050-BCB7-6FAA8EBDD7D0}" destId="{8B6DDD9D-CEC5-4ABD-8EA9-CC892F830D4E}" srcOrd="0" destOrd="0" presId="urn:microsoft.com/office/officeart/2005/8/layout/vList2"/>
    <dgm:cxn modelId="{85CF9CF0-C7DE-407C-8ABD-79BE6E7F00CF}" srcId="{75B896A5-0653-47F5-85DC-691EE48D444E}" destId="{A9F285FD-AE5B-4189-9195-7D430B3D01E8}" srcOrd="0" destOrd="0" parTransId="{E848E30A-A4A6-413A-BE42-746958FD6DB8}" sibTransId="{CF300DD2-D78E-48FC-9171-463751FB3452}"/>
    <dgm:cxn modelId="{A040F6CE-B91C-439E-8850-E8E6234BF647}" type="presParOf" srcId="{B02D1628-E072-4CA7-A019-819A400DBB66}" destId="{31F9559E-FED2-487F-88F3-9F1B3EA163B4}" srcOrd="0" destOrd="0" presId="urn:microsoft.com/office/officeart/2005/8/layout/vList2"/>
    <dgm:cxn modelId="{B6588BC7-F4B2-4218-965B-29705E96428B}" type="presParOf" srcId="{B02D1628-E072-4CA7-A019-819A400DBB66}" destId="{2C96653D-86E7-4D54-B3C7-E7A10BFDAA72}" srcOrd="1" destOrd="0" presId="urn:microsoft.com/office/officeart/2005/8/layout/vList2"/>
    <dgm:cxn modelId="{1D3A0DB8-0CB9-43A4-8B53-B41E25F30B92}" type="presParOf" srcId="{B02D1628-E072-4CA7-A019-819A400DBB66}" destId="{C76FB710-3C92-4AA2-AF52-2BAEBF8D5158}" srcOrd="2" destOrd="0" presId="urn:microsoft.com/office/officeart/2005/8/layout/vList2"/>
    <dgm:cxn modelId="{4ADD86CD-1023-4D40-9598-479565FB1E61}" type="presParOf" srcId="{B02D1628-E072-4CA7-A019-819A400DBB66}" destId="{8B6DDD9D-CEC5-4ABD-8EA9-CC892F830D4E}" srcOrd="3" destOrd="0" presId="urn:microsoft.com/office/officeart/2005/8/layout/vList2"/>
    <dgm:cxn modelId="{C9541E39-0566-4AFA-8971-25087A4EDFFF}" type="presParOf" srcId="{B02D1628-E072-4CA7-A019-819A400DBB66}" destId="{5B62DCA2-89A0-4FF1-A342-292655992D58}" srcOrd="4" destOrd="0" presId="urn:microsoft.com/office/officeart/2005/8/layout/vList2"/>
    <dgm:cxn modelId="{1A40DE26-7AFD-469D-8B79-2C605455269D}" type="presParOf" srcId="{B02D1628-E072-4CA7-A019-819A400DBB66}" destId="{BF789D79-08DC-41B5-88E1-A01CAC80B840}" srcOrd="5" destOrd="0" presId="urn:microsoft.com/office/officeart/2005/8/layout/vList2"/>
    <dgm:cxn modelId="{0155A217-8678-416B-B0F9-D1FD6C3CDCB5}" type="presParOf" srcId="{B02D1628-E072-4CA7-A019-819A400DBB66}" destId="{FBA91DDB-3C0A-4713-BB7A-50F8989F005E}" srcOrd="6" destOrd="0" presId="urn:microsoft.com/office/officeart/2005/8/layout/vList2"/>
    <dgm:cxn modelId="{377D0653-C1A7-4EDF-AF01-7CC9CAC56C4E}" type="presParOf" srcId="{B02D1628-E072-4CA7-A019-819A400DBB66}" destId="{3C2F24AD-9100-4F83-A77B-6EE5FE260A88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9559E-FED2-487F-88F3-9F1B3EA163B4}">
      <dsp:nvSpPr>
        <dsp:cNvPr id="0" name=""/>
        <dsp:cNvSpPr/>
      </dsp:nvSpPr>
      <dsp:spPr>
        <a:xfrm>
          <a:off x="0" y="71646"/>
          <a:ext cx="8142365" cy="5791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rebuchet MS" panose="020B0603020202020204"/>
            </a:rPr>
            <a:t>Reduce workload</a:t>
          </a:r>
          <a:endParaRPr lang="en-US" sz="2400" b="0" i="0" u="none" strike="noStrike" kern="1200" cap="none" baseline="0" noProof="0" dirty="0">
            <a:solidFill>
              <a:srgbClr val="010000"/>
            </a:solidFill>
            <a:latin typeface="Trebuchet MS" panose="020B0603020202020204"/>
          </a:endParaRPr>
        </a:p>
      </dsp:txBody>
      <dsp:txXfrm>
        <a:off x="28272" y="99918"/>
        <a:ext cx="8085821" cy="522605"/>
      </dsp:txXfrm>
    </dsp:sp>
    <dsp:sp modelId="{2C96653D-86E7-4D54-B3C7-E7A10BFDAA72}">
      <dsp:nvSpPr>
        <dsp:cNvPr id="0" name=""/>
        <dsp:cNvSpPr/>
      </dsp:nvSpPr>
      <dsp:spPr>
        <a:xfrm>
          <a:off x="0" y="650796"/>
          <a:ext cx="8142365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52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Work across departments/schools if possible</a:t>
          </a:r>
        </a:p>
      </dsp:txBody>
      <dsp:txXfrm>
        <a:off x="0" y="650796"/>
        <a:ext cx="8142365" cy="397440"/>
      </dsp:txXfrm>
    </dsp:sp>
    <dsp:sp modelId="{C76FB710-3C92-4AA2-AF52-2BAEBF8D5158}">
      <dsp:nvSpPr>
        <dsp:cNvPr id="0" name=""/>
        <dsp:cNvSpPr/>
      </dsp:nvSpPr>
      <dsp:spPr>
        <a:xfrm>
          <a:off x="0" y="1048236"/>
          <a:ext cx="8142365" cy="579149"/>
        </a:xfrm>
        <a:prstGeom prst="roundRect">
          <a:avLst/>
        </a:prstGeom>
        <a:gradFill rotWithShape="0">
          <a:gsLst>
            <a:gs pos="0">
              <a:schemeClr val="accent2">
                <a:hueOff val="-1833140"/>
                <a:satOff val="-12551"/>
                <a:lumOff val="2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33140"/>
                <a:satOff val="-12551"/>
                <a:lumOff val="2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33140"/>
                <a:satOff val="-12551"/>
                <a:lumOff val="2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rebuchet MS" panose="020B0603020202020204"/>
            </a:rPr>
            <a:t>Plan</a:t>
          </a:r>
          <a:endParaRPr lang="en-US" sz="2400" kern="1200" dirty="0"/>
        </a:p>
      </dsp:txBody>
      <dsp:txXfrm>
        <a:off x="28272" y="1076508"/>
        <a:ext cx="8085821" cy="522605"/>
      </dsp:txXfrm>
    </dsp:sp>
    <dsp:sp modelId="{8B6DDD9D-CEC5-4ABD-8EA9-CC892F830D4E}">
      <dsp:nvSpPr>
        <dsp:cNvPr id="0" name=""/>
        <dsp:cNvSpPr/>
      </dsp:nvSpPr>
      <dsp:spPr>
        <a:xfrm>
          <a:off x="0" y="1627386"/>
          <a:ext cx="8142365" cy="64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52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Chunk the sessions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latin typeface="Trebuchet MS" panose="020B0603020202020204"/>
            </a:rPr>
            <a:t>Have a plan 'B'</a:t>
          </a:r>
        </a:p>
      </dsp:txBody>
      <dsp:txXfrm>
        <a:off x="0" y="1627386"/>
        <a:ext cx="8142365" cy="645840"/>
      </dsp:txXfrm>
    </dsp:sp>
    <dsp:sp modelId="{5B62DCA2-89A0-4FF1-A342-292655992D58}">
      <dsp:nvSpPr>
        <dsp:cNvPr id="0" name=""/>
        <dsp:cNvSpPr/>
      </dsp:nvSpPr>
      <dsp:spPr>
        <a:xfrm>
          <a:off x="0" y="2273227"/>
          <a:ext cx="8142365" cy="579149"/>
        </a:xfrm>
        <a:prstGeom prst="roundRect">
          <a:avLst/>
        </a:prstGeom>
        <a:gradFill rotWithShape="0">
          <a:gsLst>
            <a:gs pos="0">
              <a:schemeClr val="accent2">
                <a:hueOff val="-3666281"/>
                <a:satOff val="-25103"/>
                <a:lumOff val="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66281"/>
                <a:satOff val="-25103"/>
                <a:lumOff val="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66281"/>
                <a:satOff val="-25103"/>
                <a:lumOff val="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rebuchet MS" panose="020B0603020202020204"/>
            </a:rPr>
            <a:t>Organise</a:t>
          </a:r>
          <a:endParaRPr lang="en-US" sz="2400" kern="1200" dirty="0"/>
        </a:p>
      </dsp:txBody>
      <dsp:txXfrm>
        <a:off x="28272" y="2301499"/>
        <a:ext cx="8085821" cy="522605"/>
      </dsp:txXfrm>
    </dsp:sp>
    <dsp:sp modelId="{BF789D79-08DC-41B5-88E1-A01CAC80B840}">
      <dsp:nvSpPr>
        <dsp:cNvPr id="0" name=""/>
        <dsp:cNvSpPr/>
      </dsp:nvSpPr>
      <dsp:spPr>
        <a:xfrm>
          <a:off x="0" y="2852377"/>
          <a:ext cx="8142365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520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Label files &amp; resources clearly</a:t>
          </a:r>
          <a:r>
            <a:rPr lang="en-US" sz="1900" kern="1200" dirty="0">
              <a:latin typeface="Trebuchet MS" panose="020B0603020202020204"/>
            </a:rPr>
            <a:t> preferably using a school wide convention</a:t>
          </a:r>
          <a:endParaRPr lang="en-US" sz="1900" kern="1200" dirty="0"/>
        </a:p>
      </dsp:txBody>
      <dsp:txXfrm>
        <a:off x="0" y="2852377"/>
        <a:ext cx="8142365" cy="397440"/>
      </dsp:txXfrm>
    </dsp:sp>
    <dsp:sp modelId="{FBA91DDB-3C0A-4713-BB7A-50F8989F005E}">
      <dsp:nvSpPr>
        <dsp:cNvPr id="0" name=""/>
        <dsp:cNvSpPr/>
      </dsp:nvSpPr>
      <dsp:spPr>
        <a:xfrm>
          <a:off x="0" y="3249817"/>
          <a:ext cx="8142365" cy="579149"/>
        </a:xfrm>
        <a:prstGeom prst="roundRect">
          <a:avLst/>
        </a:prstGeom>
        <a:gradFill rotWithShape="0">
          <a:gsLst>
            <a:gs pos="0">
              <a:schemeClr val="accent2">
                <a:hueOff val="-5499421"/>
                <a:satOff val="-37655"/>
                <a:lumOff val="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99421"/>
                <a:satOff val="-37655"/>
                <a:lumOff val="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99421"/>
                <a:satOff val="-37655"/>
                <a:lumOff val="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rebuchet MS" panose="020B0603020202020204"/>
            </a:rPr>
            <a:t>Beware!</a:t>
          </a:r>
          <a:endParaRPr lang="en-US" sz="2400" kern="1200" dirty="0"/>
        </a:p>
      </dsp:txBody>
      <dsp:txXfrm>
        <a:off x="28272" y="3278089"/>
        <a:ext cx="8085821" cy="522605"/>
      </dsp:txXfrm>
    </dsp:sp>
    <dsp:sp modelId="{3C2F24AD-9100-4F83-A77B-6EE5FE260A88}">
      <dsp:nvSpPr>
        <dsp:cNvPr id="0" name=""/>
        <dsp:cNvSpPr/>
      </dsp:nvSpPr>
      <dsp:spPr>
        <a:xfrm>
          <a:off x="0" y="3828967"/>
          <a:ext cx="8142365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52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Expect parents to be listening!</a:t>
          </a:r>
        </a:p>
      </dsp:txBody>
      <dsp:txXfrm>
        <a:off x="0" y="3828967"/>
        <a:ext cx="8142365" cy="397440"/>
      </dsp:txXfrm>
    </dsp:sp>
    <dsp:sp modelId="{6EE8FBB3-690A-4564-90C7-53876D4D0DE0}">
      <dsp:nvSpPr>
        <dsp:cNvPr id="0" name=""/>
        <dsp:cNvSpPr/>
      </dsp:nvSpPr>
      <dsp:spPr>
        <a:xfrm>
          <a:off x="0" y="4226407"/>
          <a:ext cx="8142365" cy="579149"/>
        </a:xfrm>
        <a:prstGeom prst="roundRect">
          <a:avLst/>
        </a:prstGeom>
        <a:gradFill rotWithShape="0">
          <a:gsLst>
            <a:gs pos="0">
              <a:schemeClr val="accent2">
                <a:hueOff val="-7332561"/>
                <a:satOff val="-50206"/>
                <a:lumOff val="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332561"/>
                <a:satOff val="-50206"/>
                <a:lumOff val="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332561"/>
                <a:satOff val="-50206"/>
                <a:lumOff val="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rebuchet MS" panose="020B0603020202020204"/>
            </a:rPr>
            <a:t>Take a break!</a:t>
          </a:r>
          <a:endParaRPr lang="en-US" sz="2400" kern="1200" dirty="0"/>
        </a:p>
      </dsp:txBody>
      <dsp:txXfrm>
        <a:off x="28272" y="4254679"/>
        <a:ext cx="8085821" cy="522605"/>
      </dsp:txXfrm>
    </dsp:sp>
    <dsp:sp modelId="{F5D548EA-52B0-4723-8071-4B4F432EC27E}">
      <dsp:nvSpPr>
        <dsp:cNvPr id="0" name=""/>
        <dsp:cNvSpPr/>
      </dsp:nvSpPr>
      <dsp:spPr>
        <a:xfrm>
          <a:off x="0" y="4805557"/>
          <a:ext cx="8142365" cy="96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52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Do not feel the need to perform at all times</a:t>
          </a:r>
          <a:endParaRPr lang="en-GB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latin typeface="Trebuchet MS" panose="020B0603020202020204"/>
            </a:rPr>
            <a:t>Build in time away from the screen (for learner &amp; teacher!)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900" kern="1200" dirty="0">
            <a:latin typeface="Trebuchet MS" panose="020B0603020202020204"/>
          </a:endParaRPr>
        </a:p>
      </dsp:txBody>
      <dsp:txXfrm>
        <a:off x="0" y="4805557"/>
        <a:ext cx="8142365" cy="968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9559E-FED2-487F-88F3-9F1B3EA163B4}">
      <dsp:nvSpPr>
        <dsp:cNvPr id="0" name=""/>
        <dsp:cNvSpPr/>
      </dsp:nvSpPr>
      <dsp:spPr>
        <a:xfrm>
          <a:off x="0" y="71421"/>
          <a:ext cx="7484749" cy="7675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Flipped Learning</a:t>
          </a:r>
        </a:p>
      </dsp:txBody>
      <dsp:txXfrm>
        <a:off x="37467" y="108888"/>
        <a:ext cx="7409815" cy="692586"/>
      </dsp:txXfrm>
    </dsp:sp>
    <dsp:sp modelId="{2C96653D-86E7-4D54-B3C7-E7A10BFDAA72}">
      <dsp:nvSpPr>
        <dsp:cNvPr id="0" name=""/>
        <dsp:cNvSpPr/>
      </dsp:nvSpPr>
      <dsp:spPr>
        <a:xfrm>
          <a:off x="0" y="838941"/>
          <a:ext cx="7484749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641" tIns="40640" rIns="227584" bIns="4064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>
              <a:latin typeface="Trebuchet MS" panose="020B0603020202020204"/>
            </a:rPr>
            <a:t> Keep</a:t>
          </a:r>
          <a:r>
            <a:rPr lang="en-US" sz="2500" kern="1200" dirty="0"/>
            <a:t> it simple</a:t>
          </a:r>
        </a:p>
      </dsp:txBody>
      <dsp:txXfrm>
        <a:off x="0" y="838941"/>
        <a:ext cx="7484749" cy="529920"/>
      </dsp:txXfrm>
    </dsp:sp>
    <dsp:sp modelId="{C76FB710-3C92-4AA2-AF52-2BAEBF8D5158}">
      <dsp:nvSpPr>
        <dsp:cNvPr id="0" name=""/>
        <dsp:cNvSpPr/>
      </dsp:nvSpPr>
      <dsp:spPr>
        <a:xfrm>
          <a:off x="0" y="1368861"/>
          <a:ext cx="7484749" cy="767520"/>
        </a:xfrm>
        <a:prstGeom prst="roundRect">
          <a:avLst/>
        </a:prstGeom>
        <a:gradFill rotWithShape="0">
          <a:gsLst>
            <a:gs pos="0">
              <a:schemeClr val="accent2">
                <a:hueOff val="-2444187"/>
                <a:satOff val="-16735"/>
                <a:lumOff val="32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444187"/>
                <a:satOff val="-16735"/>
                <a:lumOff val="32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444187"/>
                <a:satOff val="-16735"/>
                <a:lumOff val="32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Trebuchet MS" panose="020B0603020202020204"/>
            </a:rPr>
            <a:t>Managing Behavior </a:t>
          </a:r>
        </a:p>
      </dsp:txBody>
      <dsp:txXfrm>
        <a:off x="37467" y="1406328"/>
        <a:ext cx="7409815" cy="692586"/>
      </dsp:txXfrm>
    </dsp:sp>
    <dsp:sp modelId="{8B6DDD9D-CEC5-4ABD-8EA9-CC892F830D4E}">
      <dsp:nvSpPr>
        <dsp:cNvPr id="0" name=""/>
        <dsp:cNvSpPr/>
      </dsp:nvSpPr>
      <dsp:spPr>
        <a:xfrm>
          <a:off x="0" y="2136382"/>
          <a:ext cx="7484749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641" tIns="40640" rIns="227584" bIns="4064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>
              <a:latin typeface="Trebuchet MS" panose="020B0603020202020204"/>
            </a:rPr>
            <a:t> Ensure that you </a:t>
          </a:r>
          <a:r>
            <a:rPr lang="en-US" sz="2500" kern="1200" dirty="0">
              <a:latin typeface="Calibri Light" panose="020F0302020204030204"/>
            </a:rPr>
            <a:t>know</a:t>
          </a:r>
          <a:r>
            <a:rPr lang="en-US" sz="2500" kern="1200" dirty="0"/>
            <a:t> how to delete comments</a:t>
          </a:r>
          <a:r>
            <a:rPr lang="en-US" sz="2500" kern="1200" dirty="0">
              <a:latin typeface="Calibri Light" panose="020F0302020204030204"/>
            </a:rPr>
            <a:t> &amp; set learner permissions</a:t>
          </a:r>
          <a:endParaRPr lang="en-US" sz="2500" kern="1200" dirty="0"/>
        </a:p>
      </dsp:txBody>
      <dsp:txXfrm>
        <a:off x="0" y="2136382"/>
        <a:ext cx="7484749" cy="794880"/>
      </dsp:txXfrm>
    </dsp:sp>
    <dsp:sp modelId="{5B62DCA2-89A0-4FF1-A342-292655992D58}">
      <dsp:nvSpPr>
        <dsp:cNvPr id="0" name=""/>
        <dsp:cNvSpPr/>
      </dsp:nvSpPr>
      <dsp:spPr>
        <a:xfrm>
          <a:off x="0" y="2931262"/>
          <a:ext cx="7484749" cy="767520"/>
        </a:xfrm>
        <a:prstGeom prst="roundRect">
          <a:avLst/>
        </a:prstGeom>
        <a:gradFill rotWithShape="0">
          <a:gsLst>
            <a:gs pos="0">
              <a:schemeClr val="accent2">
                <a:hueOff val="-4888374"/>
                <a:satOff val="-33471"/>
                <a:lumOff val="653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88374"/>
                <a:satOff val="-33471"/>
                <a:lumOff val="653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88374"/>
                <a:satOff val="-33471"/>
                <a:lumOff val="653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Trebuchet MS" panose="020B0603020202020204"/>
            </a:rPr>
            <a:t>Demonstration</a:t>
          </a:r>
          <a:endParaRPr lang="en-US" sz="3200" kern="1200" dirty="0"/>
        </a:p>
      </dsp:txBody>
      <dsp:txXfrm>
        <a:off x="37467" y="2968729"/>
        <a:ext cx="7409815" cy="692586"/>
      </dsp:txXfrm>
    </dsp:sp>
    <dsp:sp modelId="{BF789D79-08DC-41B5-88E1-A01CAC80B840}">
      <dsp:nvSpPr>
        <dsp:cNvPr id="0" name=""/>
        <dsp:cNvSpPr/>
      </dsp:nvSpPr>
      <dsp:spPr>
        <a:xfrm>
          <a:off x="0" y="3698782"/>
          <a:ext cx="7484749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641" tIns="40640" rIns="227584" bIns="4064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>
              <a:latin typeface="Trebuchet MS" panose="020B0603020202020204"/>
            </a:rPr>
            <a:t>Access a document camera</a:t>
          </a:r>
          <a:endParaRPr lang="en-US" sz="2500" kern="1200" dirty="0"/>
        </a:p>
      </dsp:txBody>
      <dsp:txXfrm>
        <a:off x="0" y="3698782"/>
        <a:ext cx="7484749" cy="529920"/>
      </dsp:txXfrm>
    </dsp:sp>
    <dsp:sp modelId="{FBA91DDB-3C0A-4713-BB7A-50F8989F005E}">
      <dsp:nvSpPr>
        <dsp:cNvPr id="0" name=""/>
        <dsp:cNvSpPr/>
      </dsp:nvSpPr>
      <dsp:spPr>
        <a:xfrm>
          <a:off x="0" y="4228702"/>
          <a:ext cx="7484749" cy="767520"/>
        </a:xfrm>
        <a:prstGeom prst="roundRect">
          <a:avLst/>
        </a:prstGeom>
        <a:gradFill rotWithShape="0">
          <a:gsLst>
            <a:gs pos="0">
              <a:schemeClr val="accent2">
                <a:hueOff val="-7332561"/>
                <a:satOff val="-50206"/>
                <a:lumOff val="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332561"/>
                <a:satOff val="-50206"/>
                <a:lumOff val="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332561"/>
                <a:satOff val="-50206"/>
                <a:lumOff val="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Trebuchet MS" panose="020B0603020202020204"/>
            </a:rPr>
            <a:t>Creating Videos</a:t>
          </a:r>
          <a:endParaRPr lang="en-US" sz="3200" kern="1200" dirty="0"/>
        </a:p>
      </dsp:txBody>
      <dsp:txXfrm>
        <a:off x="37467" y="4266169"/>
        <a:ext cx="7409815" cy="692586"/>
      </dsp:txXfrm>
    </dsp:sp>
    <dsp:sp modelId="{3C2F24AD-9100-4F83-A77B-6EE5FE260A88}">
      <dsp:nvSpPr>
        <dsp:cNvPr id="0" name=""/>
        <dsp:cNvSpPr/>
      </dsp:nvSpPr>
      <dsp:spPr>
        <a:xfrm>
          <a:off x="0" y="4996222"/>
          <a:ext cx="7484749" cy="7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641" tIns="40640" rIns="227584" bIns="4064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>
              <a:latin typeface="Trebuchet MS" panose="020B0603020202020204"/>
            </a:rPr>
            <a:t>Learn how to use Smart Recorder/other programme</a:t>
          </a:r>
          <a:endParaRPr lang="en-US" sz="2500" kern="1200" dirty="0"/>
        </a:p>
      </dsp:txBody>
      <dsp:txXfrm>
        <a:off x="0" y="4996222"/>
        <a:ext cx="7484749" cy="778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F4609-CB91-497F-870F-3FEB6E9699B7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5D82D-ECA8-4EDA-BA9F-0032643E8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64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91823-8707-4080-AC90-1196CC6CF28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735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91823-8707-4080-AC90-1196CC6CF28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70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91823-8707-4080-AC90-1196CC6CF28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462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91823-8707-4080-AC90-1196CC6CF28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649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1B001-0DB0-4198-97F5-E74BCB3050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2E2517-6705-41BE-B553-D601A0B50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D4373-72B8-478B-8E64-81780FE2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E196-79AA-4020-8CAC-8559FDA3B50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683E7-915B-4FD8-BF38-92BDBE85B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E4F9F-65B0-42AC-B703-DA26F519E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707-CDB9-4BA1-8DB3-EEF915997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261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3B4A6-3B40-43D8-A8B0-E195F1317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F7E9B2-48DF-4C23-B2B0-FE73ED52D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FA9C2-AF01-48A4-A99E-E37516BE2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E196-79AA-4020-8CAC-8559FDA3B50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83D9F-EB44-4D1D-9767-AC381A957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DC216-9D24-4EC2-8B13-DD2A487BF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707-CDB9-4BA1-8DB3-EEF915997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895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07AFA7-CCBE-49FB-A99F-589F02C337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3AC4A0-F782-4B1A-8B25-7F5CFA1AEF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88B8B-4F32-46D3-80C0-B08E64625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E196-79AA-4020-8CAC-8559FDA3B50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50659-A36B-4717-98BF-C8D37915C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24AA8-810D-4192-9311-692291E16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707-CDB9-4BA1-8DB3-EEF915997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249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1B001-0DB0-4198-97F5-E74BCB3050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2E2517-6705-41BE-B553-D601A0B50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D4373-72B8-478B-8E64-81780FE2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E196-79AA-4020-8CAC-8559FDA3B50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683E7-915B-4FD8-BF38-92BDBE85B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E4F9F-65B0-42AC-B703-DA26F519E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707-CDB9-4BA1-8DB3-EEF915997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647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E1BE2-3643-47F5-B860-A417133E8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7E1DF-9873-428C-8157-632EC67A7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5D576-5E0A-455E-A370-1F39E33ED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E196-79AA-4020-8CAC-8559FDA3B50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C40FF-4A22-42F9-82A6-B278DB67A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0461E-A7BE-4587-9028-56B36D70A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707-CDB9-4BA1-8DB3-EEF915997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668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5CD3A-B869-401F-88AE-DF75C427C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D77F8-8F37-42DA-939B-CF3458343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33DC6-A23A-408B-9AB4-89865C9E4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E196-79AA-4020-8CAC-8559FDA3B50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A8800-88A5-450E-9A7D-FB0D90067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AE512-C522-4225-ADD6-E7F779095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707-CDB9-4BA1-8DB3-EEF915997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11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0B9BF-98A7-46B4-9DBA-5B384627B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F556C-34B4-4B6F-94E5-FFF72FB847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830016-EB1C-43E9-94BA-A16BD63A8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21420E-8F04-407F-94A1-F8F5BAE25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E196-79AA-4020-8CAC-8559FDA3B50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B71D12-F669-4BBD-9C0A-37E6F45FF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ABBCF4-5257-4AE0-86AE-CFC5B1687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707-CDB9-4BA1-8DB3-EEF915997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029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43280-71CA-47D1-9C59-9D55F8BA4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2525C-6F57-43F4-9A37-EDB4669DE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377D70-0579-4FEE-807C-0EAFFF7A8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E1B966-C4F7-40D8-A3B8-B5CB82B83F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AEA08A-8FAE-4263-904C-1774930D99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017FF4-22AB-455D-BC3E-04959F7E7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E196-79AA-4020-8CAC-8559FDA3B50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8CF001-7EAC-440D-AF8E-FFC790F5F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5134E0-F21C-47F2-9C1D-2AFE90122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707-CDB9-4BA1-8DB3-EEF915997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167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5AEE2-013A-45E1-A9D7-924CEFB36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7CA672-CA34-4BE5-9053-6CB71CF61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E196-79AA-4020-8CAC-8559FDA3B50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7DCE9-860F-436B-B7DF-0C7B0E1E4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0FE0D9-A447-4405-9F7E-43720F846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707-CDB9-4BA1-8DB3-EEF915997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731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35E17F-2F94-4A79-A344-B93C01187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E196-79AA-4020-8CAC-8559FDA3B50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CE969A-9EA3-437A-AD84-75958EDB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DB9D27-3B8F-4EAD-AC2B-A44B2A597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707-CDB9-4BA1-8DB3-EEF915997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142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99523-BDB9-4FAE-BC3D-50648710E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A3336-40CB-42CA-84C5-6844561FE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395F3D-4996-4E52-8C85-797590F12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CD002-8978-41F2-B0F5-A37952BE6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E196-79AA-4020-8CAC-8559FDA3B50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E3B44-3BC0-4A02-97F5-AC449102C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E48AA5-B7C7-46E9-A9CE-8C1FE07C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707-CDB9-4BA1-8DB3-EEF915997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93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E1BE2-3643-47F5-B860-A417133E8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7E1DF-9873-428C-8157-632EC67A7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5D576-5E0A-455E-A370-1F39E33ED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E196-79AA-4020-8CAC-8559FDA3B50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C40FF-4A22-42F9-82A6-B278DB67A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0461E-A7BE-4587-9028-56B36D70A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707-CDB9-4BA1-8DB3-EEF915997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139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DFEFB-76B9-46E9-9905-74D160D7D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6CC66C-A63F-4770-A5F1-A91349F00D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6C4485-4EBE-4DE7-8CE0-3A19C1E43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DC6B83-C75F-474E-A8BC-98C4B0E6A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E196-79AA-4020-8CAC-8559FDA3B50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A290E3-2C8E-4DA1-ABF8-DEB5D880E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FD27D-5161-4C30-8C78-12F0402FC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707-CDB9-4BA1-8DB3-EEF915997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316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3B4A6-3B40-43D8-A8B0-E195F1317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F7E9B2-48DF-4C23-B2B0-FE73ED52D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FA9C2-AF01-48A4-A99E-E37516BE2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E196-79AA-4020-8CAC-8559FDA3B50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83D9F-EB44-4D1D-9767-AC381A957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DC216-9D24-4EC2-8B13-DD2A487BF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707-CDB9-4BA1-8DB3-EEF915997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937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07AFA7-CCBE-49FB-A99F-589F02C337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3AC4A0-F782-4B1A-8B25-7F5CFA1AEF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88B8B-4F32-46D3-80C0-B08E64625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E196-79AA-4020-8CAC-8559FDA3B50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50659-A36B-4717-98BF-C8D37915C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24AA8-810D-4192-9311-692291E16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707-CDB9-4BA1-8DB3-EEF915997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807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5CD3A-B869-401F-88AE-DF75C427C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D77F8-8F37-42DA-939B-CF3458343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33DC6-A23A-408B-9AB4-89865C9E4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E196-79AA-4020-8CAC-8559FDA3B50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A8800-88A5-450E-9A7D-FB0D90067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AE512-C522-4225-ADD6-E7F779095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707-CDB9-4BA1-8DB3-EEF915997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178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0B9BF-98A7-46B4-9DBA-5B384627B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F556C-34B4-4B6F-94E5-FFF72FB847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830016-EB1C-43E9-94BA-A16BD63A8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21420E-8F04-407F-94A1-F8F5BAE25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E196-79AA-4020-8CAC-8559FDA3B50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B71D12-F669-4BBD-9C0A-37E6F45FF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ABBCF4-5257-4AE0-86AE-CFC5B1687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707-CDB9-4BA1-8DB3-EEF915997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579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43280-71CA-47D1-9C59-9D55F8BA4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2525C-6F57-43F4-9A37-EDB4669DE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377D70-0579-4FEE-807C-0EAFFF7A8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E1B966-C4F7-40D8-A3B8-B5CB82B83F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AEA08A-8FAE-4263-904C-1774930D99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017FF4-22AB-455D-BC3E-04959F7E7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E196-79AA-4020-8CAC-8559FDA3B50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8CF001-7EAC-440D-AF8E-FFC790F5F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5134E0-F21C-47F2-9C1D-2AFE90122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707-CDB9-4BA1-8DB3-EEF915997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6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5AEE2-013A-45E1-A9D7-924CEFB36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7CA672-CA34-4BE5-9053-6CB71CF61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E196-79AA-4020-8CAC-8559FDA3B50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7DCE9-860F-436B-B7DF-0C7B0E1E4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0FE0D9-A447-4405-9F7E-43720F846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707-CDB9-4BA1-8DB3-EEF915997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053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35E17F-2F94-4A79-A344-B93C01187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E196-79AA-4020-8CAC-8559FDA3B50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CE969A-9EA3-437A-AD84-75958EDB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DB9D27-3B8F-4EAD-AC2B-A44B2A597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707-CDB9-4BA1-8DB3-EEF915997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056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99523-BDB9-4FAE-BC3D-50648710E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A3336-40CB-42CA-84C5-6844561FE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395F3D-4996-4E52-8C85-797590F12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CD002-8978-41F2-B0F5-A37952BE6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E196-79AA-4020-8CAC-8559FDA3B50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E3B44-3BC0-4A02-97F5-AC449102C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E48AA5-B7C7-46E9-A9CE-8C1FE07C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707-CDB9-4BA1-8DB3-EEF915997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229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DFEFB-76B9-46E9-9905-74D160D7D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6CC66C-A63F-4770-A5F1-A91349F00D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6C4485-4EBE-4DE7-8CE0-3A19C1E43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DC6B83-C75F-474E-A8BC-98C4B0E6A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E196-79AA-4020-8CAC-8559FDA3B50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A290E3-2C8E-4DA1-ABF8-DEB5D880E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FD27D-5161-4C30-8C78-12F0402FC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707-CDB9-4BA1-8DB3-EEF915997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00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7D41EA-632D-437B-BB20-E73F320CF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0AB45-E237-41FE-937A-57F734223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39F1E-FF76-40F4-96C3-22509D2EA3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AE196-79AA-4020-8CAC-8559FDA3B50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EDA42-3A35-4D20-9C1F-A72343A7CB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1D67E-4861-41D4-86C9-E21C6188F4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E6707-CDB9-4BA1-8DB3-EEF915997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7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7D41EA-632D-437B-BB20-E73F320CF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0AB45-E237-41FE-937A-57F734223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39F1E-FF76-40F4-96C3-22509D2EA3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AE196-79AA-4020-8CAC-8559FDA3B50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EDA42-3A35-4D20-9C1F-A72343A7CB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1D67E-4861-41D4-86C9-E21C6188F4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E6707-CDB9-4BA1-8DB3-EEF915997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89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e-sgoil.com/media/1494/e-sgoil-safeguarding-principles-and-practice-feb-2021_2021-02-23_15-04.pdf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e-sgoil.com" TargetMode="External"/><Relationship Id="rId5" Type="http://schemas.openxmlformats.org/officeDocument/2006/relationships/hyperlink" Target="mailto:sgraham1g@gnes.net" TargetMode="External"/><Relationship Id="rId4" Type="http://schemas.openxmlformats.org/officeDocument/2006/relationships/hyperlink" Target="mailto:damacleod1a@gnes.ne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e-sgoil.com/studysupport20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9F0EABC1-C7E2-4071-A457-E6F1A4A85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ee the source image">
            <a:extLst>
              <a:ext uri="{FF2B5EF4-FFF2-40B4-BE49-F238E27FC236}">
                <a16:creationId xmlns:a16="http://schemas.microsoft.com/office/drawing/2014/main" id="{8CC69055-9686-4FA1-8C85-69BA5623000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5" r="9862" b="-1"/>
          <a:stretch/>
        </p:blipFill>
        <p:spPr bwMode="auto">
          <a:xfrm>
            <a:off x="1215794" y="1120695"/>
            <a:ext cx="2834640" cy="3530818"/>
          </a:xfrm>
          <a:prstGeom prst="rect">
            <a:avLst/>
          </a:prstGeom>
          <a:noFill/>
        </p:spPr>
      </p:pic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C6A1D31-CD00-48A6-81C1-8BA429C42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0434" y="1120695"/>
            <a:ext cx="0" cy="3529584"/>
          </a:xfrm>
          <a:prstGeom prst="line">
            <a:avLst/>
          </a:prstGeom>
          <a:ln w="12700">
            <a:solidFill>
              <a:srgbClr val="FE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8">
            <a:extLst>
              <a:ext uri="{FF2B5EF4-FFF2-40B4-BE49-F238E27FC236}">
                <a16:creationId xmlns:a16="http://schemas.microsoft.com/office/drawing/2014/main" id="{D8CBC7CB-394D-467B-A55F-4D1D35883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056ED5-7346-4921-B7B4-FB9E2A7059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6962" y="2885247"/>
            <a:ext cx="3510355" cy="2236738"/>
          </a:xfrm>
        </p:spPr>
        <p:txBody>
          <a:bodyPr>
            <a:normAutofit fontScale="90000"/>
          </a:bodyPr>
          <a:lstStyle/>
          <a:p>
            <a:pPr algn="l"/>
            <a:r>
              <a:rPr lang="en-GB" sz="3400" b="1" dirty="0">
                <a:solidFill>
                  <a:srgbClr val="FFFFFF"/>
                </a:solidFill>
              </a:rPr>
              <a:t>Donald A Macleod </a:t>
            </a:r>
            <a:br>
              <a:rPr lang="en-GB" sz="3400" b="1" dirty="0">
                <a:solidFill>
                  <a:srgbClr val="FFFFFF"/>
                </a:solidFill>
              </a:rPr>
            </a:br>
            <a:r>
              <a:rPr lang="en-GB" sz="3400" b="1">
                <a:solidFill>
                  <a:srgbClr val="FFFFFF"/>
                </a:solidFill>
                <a:cs typeface="Calibri Light"/>
              </a:rPr>
              <a:t>&amp;</a:t>
            </a:r>
            <a:br>
              <a:rPr lang="en-GB" sz="3400" b="1" dirty="0">
                <a:solidFill>
                  <a:srgbClr val="FFFFFF"/>
                </a:solidFill>
                <a:cs typeface="Calibri Light"/>
              </a:rPr>
            </a:br>
            <a:r>
              <a:rPr lang="en-GB" sz="3400" b="1">
                <a:solidFill>
                  <a:srgbClr val="FFFFFF"/>
                </a:solidFill>
                <a:cs typeface="Calibri Light"/>
              </a:rPr>
              <a:t>Steven Graham</a:t>
            </a:r>
            <a:br>
              <a:rPr lang="en-GB" sz="3400" b="1" dirty="0">
                <a:solidFill>
                  <a:srgbClr val="FFFFFF"/>
                </a:solidFill>
              </a:rPr>
            </a:br>
            <a:br>
              <a:rPr lang="en-GB" sz="3400" b="1" dirty="0"/>
            </a:br>
            <a:r>
              <a:rPr lang="en-GB" sz="3400" b="1">
                <a:solidFill>
                  <a:srgbClr val="FFFFFF"/>
                </a:solidFill>
              </a:rPr>
              <a:t>e-Sgoil </a:t>
            </a:r>
            <a:endParaRPr lang="en-GB" sz="3400" b="1"/>
          </a:p>
        </p:txBody>
      </p:sp>
      <p:sp>
        <p:nvSpPr>
          <p:cNvPr id="70" name="Freeform 5">
            <a:extLst>
              <a:ext uri="{FF2B5EF4-FFF2-40B4-BE49-F238E27FC236}">
                <a16:creationId xmlns:a16="http://schemas.microsoft.com/office/drawing/2014/main" id="{449039F0-4D99-49DC-A487-779BF5858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6">
            <a:extLst>
              <a:ext uri="{FF2B5EF4-FFF2-40B4-BE49-F238E27FC236}">
                <a16:creationId xmlns:a16="http://schemas.microsoft.com/office/drawing/2014/main" id="{337BD936-7966-400B-ADDC-AEBF1773D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7">
            <a:extLst>
              <a:ext uri="{FF2B5EF4-FFF2-40B4-BE49-F238E27FC236}">
                <a16:creationId xmlns:a16="http://schemas.microsoft.com/office/drawing/2014/main" id="{BFF9561A-DFC7-4B1D-9290-B97FCC619D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F056768-62FA-4474-A2BD-47301DB9D6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3" r="20128" b="4"/>
          <a:stretch/>
        </p:blipFill>
        <p:spPr>
          <a:xfrm>
            <a:off x="4053757" y="1120695"/>
            <a:ext cx="2834640" cy="352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0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1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Text&#10;&#10;Description automatically generated">
            <a:extLst>
              <a:ext uri="{FF2B5EF4-FFF2-40B4-BE49-F238E27FC236}">
                <a16:creationId xmlns:a16="http://schemas.microsoft.com/office/drawing/2014/main" id="{0EE75174-1AEE-481C-A4AD-ABE44703C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96" y="829316"/>
            <a:ext cx="5495152" cy="1760535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</p:spPr>
      </p:pic>
      <p:sp>
        <p:nvSpPr>
          <p:cNvPr id="47" name="Freeform: Shape 33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4AE8BD4-C38C-403A-B924-F04EC9780B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1" r="3" b="3"/>
          <a:stretch/>
        </p:blipFill>
        <p:spPr>
          <a:xfrm>
            <a:off x="698353" y="3526029"/>
            <a:ext cx="2277567" cy="2733293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386D26-09E5-4286-B53B-C74FCA998B8B}"/>
              </a:ext>
            </a:extLst>
          </p:cNvPr>
          <p:cNvSpPr txBox="1"/>
          <p:nvPr/>
        </p:nvSpPr>
        <p:spPr>
          <a:xfrm>
            <a:off x="6161732" y="1007232"/>
            <a:ext cx="5386799" cy="547868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/>
              <a:t>Same but different</a:t>
            </a:r>
            <a:endParaRPr lang="en-US" sz="4000" b="1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/>
              <a:t>Good teaching is good teaching!</a:t>
            </a:r>
            <a:endParaRPr lang="en-US" sz="4000" b="1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/>
              <a:t>Planning is key</a:t>
            </a:r>
            <a:endParaRPr lang="en-US" sz="4000" b="1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/>
              <a:t>Chunk lessons</a:t>
            </a:r>
            <a:endParaRPr lang="en-US" sz="4000" b="1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/>
              <a:t>Work the room</a:t>
            </a:r>
            <a:endParaRPr lang="en-US" sz="4000" b="1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/>
              <a:t>Use non-verbal cues</a:t>
            </a:r>
            <a:endParaRPr lang="en-US" sz="4000" b="1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/>
              <a:t>Build in interactive forms &amp; quizzes</a:t>
            </a:r>
            <a:endParaRPr lang="en-US" sz="4000" b="1" dirty="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8" name="Arc 35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17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2EB1F-C154-4845-BA39-5AF02BEF9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GB" sz="9600" b="1">
                <a:solidFill>
                  <a:srgbClr val="FFFFFF"/>
                </a:solidFill>
                <a:cs typeface="Calibri Light"/>
              </a:rPr>
              <a:t>Pupil voice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F8E44-DDC8-4E32-B798-3E3F1DF70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2575" y="1906701"/>
            <a:ext cx="4771607" cy="480455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2400" b="1" dirty="0">
                <a:solidFill>
                  <a:srgbClr val="F7FAFC"/>
                </a:solidFill>
                <a:cs typeface="Calibri"/>
              </a:rPr>
              <a:t>Being able to talk to each other</a:t>
            </a:r>
            <a:endParaRPr lang="en-GB" sz="2400" b="1" dirty="0">
              <a:solidFill>
                <a:srgbClr val="F7FAFC"/>
              </a:solidFill>
              <a:ea typeface="+mn-lt"/>
              <a:cs typeface="+mn-lt"/>
            </a:endParaRPr>
          </a:p>
          <a:p>
            <a:r>
              <a:rPr lang="en-GB" sz="2400" b="1" dirty="0">
                <a:solidFill>
                  <a:srgbClr val="F7FAFC"/>
                </a:solidFill>
                <a:cs typeface="Calibri"/>
              </a:rPr>
              <a:t>Being able to ask questions</a:t>
            </a:r>
            <a:endParaRPr lang="en-GB" sz="2400" b="1" dirty="0">
              <a:solidFill>
                <a:srgbClr val="F7FAFC"/>
              </a:solidFill>
              <a:ea typeface="+mn-lt"/>
              <a:cs typeface="+mn-lt"/>
            </a:endParaRPr>
          </a:p>
          <a:p>
            <a:r>
              <a:rPr lang="en-GB" sz="2400" b="1" dirty="0">
                <a:solidFill>
                  <a:srgbClr val="F7FAFC"/>
                </a:solidFill>
                <a:cs typeface="Calibri"/>
              </a:rPr>
              <a:t>Receiving instant responses from teachers</a:t>
            </a:r>
            <a:endParaRPr lang="en-GB" sz="2400" b="1" dirty="0">
              <a:solidFill>
                <a:srgbClr val="F7FAFC"/>
              </a:solidFill>
              <a:ea typeface="+mn-lt"/>
              <a:cs typeface="+mn-lt"/>
            </a:endParaRPr>
          </a:p>
          <a:p>
            <a:r>
              <a:rPr lang="en-GB" sz="2400" b="1" dirty="0">
                <a:solidFill>
                  <a:srgbClr val="F7FAFC"/>
                </a:solidFill>
                <a:cs typeface="Calibri"/>
              </a:rPr>
              <a:t>Learning interesting things</a:t>
            </a:r>
            <a:endParaRPr lang="en-GB" sz="2400" b="1" dirty="0">
              <a:solidFill>
                <a:srgbClr val="F7FAFC"/>
              </a:solidFill>
              <a:ea typeface="+mn-lt"/>
              <a:cs typeface="+mn-lt"/>
            </a:endParaRPr>
          </a:p>
          <a:p>
            <a:r>
              <a:rPr lang="en-GB" sz="2400" b="1" dirty="0">
                <a:solidFill>
                  <a:srgbClr val="F7FAFC"/>
                </a:solidFill>
                <a:cs typeface="Calibri"/>
              </a:rPr>
              <a:t>Doing interesting things</a:t>
            </a:r>
            <a:endParaRPr lang="en-GB" sz="2400" b="1" dirty="0">
              <a:solidFill>
                <a:srgbClr val="F7FAFC"/>
              </a:solidFill>
              <a:ea typeface="+mn-lt"/>
              <a:cs typeface="+mn-lt"/>
            </a:endParaRPr>
          </a:p>
          <a:p>
            <a:r>
              <a:rPr lang="en-GB" sz="2400" b="1" dirty="0">
                <a:solidFill>
                  <a:srgbClr val="F7FAFC"/>
                </a:solidFill>
                <a:cs typeface="Calibri"/>
              </a:rPr>
              <a:t>Clear instructions on what to do</a:t>
            </a:r>
            <a:endParaRPr lang="en-GB" sz="2400" b="1" dirty="0">
              <a:solidFill>
                <a:srgbClr val="F7FAFC"/>
              </a:solidFill>
              <a:ea typeface="+mn-lt"/>
              <a:cs typeface="+mn-lt"/>
            </a:endParaRPr>
          </a:p>
          <a:p>
            <a:r>
              <a:rPr lang="en-GB" sz="2400" b="1" dirty="0">
                <a:solidFill>
                  <a:srgbClr val="F7FAFC"/>
                </a:solidFill>
                <a:cs typeface="Calibri"/>
              </a:rPr>
              <a:t>Different parts to each lesson</a:t>
            </a:r>
            <a:endParaRPr lang="en-GB" sz="2400" b="1" dirty="0">
              <a:solidFill>
                <a:srgbClr val="F7FAFC"/>
              </a:solidFill>
              <a:ea typeface="+mn-lt"/>
              <a:cs typeface="+mn-lt"/>
            </a:endParaRPr>
          </a:p>
          <a:p>
            <a:r>
              <a:rPr lang="en-GB" sz="2400" b="1" dirty="0">
                <a:solidFill>
                  <a:srgbClr val="F7FAFC"/>
                </a:solidFill>
                <a:cs typeface="Calibri"/>
              </a:rPr>
              <a:t>Fun</a:t>
            </a:r>
            <a:endParaRPr lang="en-GB" sz="2400" b="1" dirty="0">
              <a:solidFill>
                <a:srgbClr val="F7FAFC"/>
              </a:solidFill>
              <a:ea typeface="+mn-lt"/>
              <a:cs typeface="+mn-lt"/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D3C46B0-D2C2-47F9-BDDD-2911422EC09C}"/>
              </a:ext>
            </a:extLst>
          </p:cNvPr>
          <p:cNvSpPr txBox="1"/>
          <p:nvPr/>
        </p:nvSpPr>
        <p:spPr>
          <a:xfrm>
            <a:off x="6091825" y="455112"/>
            <a:ext cx="5498925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 dirty="0">
                <a:solidFill>
                  <a:srgbClr val="F7FAFC"/>
                </a:solidFill>
                <a:ea typeface="+mn-lt"/>
                <a:cs typeface="+mn-lt"/>
              </a:rPr>
              <a:t>What makes for a good (online) lesson?</a:t>
            </a:r>
            <a:endParaRPr lang="en-US" sz="4000" b="1" dirty="0">
              <a:solidFill>
                <a:srgbClr val="17406D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1391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2EB1F-C154-4845-BA39-5AF02BEF9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GB" sz="9600" b="1">
                <a:solidFill>
                  <a:srgbClr val="FFFFFF"/>
                </a:solidFill>
                <a:cs typeface="Calibri Light"/>
              </a:rPr>
              <a:t>Pupil voice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F8E44-DDC8-4E32-B798-3E3F1DF70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5350" y="849426"/>
            <a:ext cx="5886032" cy="581420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2400" b="1" dirty="0">
                <a:solidFill>
                  <a:srgbClr val="F7FAFC"/>
                </a:solidFill>
                <a:cs typeface="Calibri"/>
              </a:rPr>
              <a:t>is well prepared</a:t>
            </a:r>
            <a:endParaRPr lang="en-US" sz="2400" b="1">
              <a:solidFill>
                <a:srgbClr val="F7FAFC"/>
              </a:solidFill>
              <a:ea typeface="+mn-lt"/>
              <a:cs typeface="+mn-lt"/>
            </a:endParaRPr>
          </a:p>
          <a:p>
            <a:r>
              <a:rPr lang="en-GB" sz="2400" b="1" dirty="0">
                <a:solidFill>
                  <a:srgbClr val="F7FAFC"/>
                </a:solidFill>
                <a:cs typeface="Calibri"/>
              </a:rPr>
              <a:t>is good at explaining things</a:t>
            </a:r>
            <a:endParaRPr lang="en-GB" sz="2400" b="1">
              <a:solidFill>
                <a:srgbClr val="F7FAFC"/>
              </a:solidFill>
              <a:ea typeface="+mn-lt"/>
              <a:cs typeface="+mn-lt"/>
            </a:endParaRPr>
          </a:p>
          <a:p>
            <a:r>
              <a:rPr lang="en-GB" sz="2400" b="1" dirty="0">
                <a:solidFill>
                  <a:srgbClr val="F7FAFC"/>
                </a:solidFill>
                <a:cs typeface="Calibri"/>
              </a:rPr>
              <a:t>is helpful</a:t>
            </a:r>
            <a:endParaRPr lang="en-GB" sz="2400" b="1">
              <a:solidFill>
                <a:srgbClr val="F7FAFC"/>
              </a:solidFill>
              <a:ea typeface="+mn-lt"/>
              <a:cs typeface="+mn-lt"/>
            </a:endParaRPr>
          </a:p>
          <a:p>
            <a:r>
              <a:rPr lang="en-GB" sz="2400" b="1" dirty="0">
                <a:solidFill>
                  <a:srgbClr val="F7FAFC"/>
                </a:solidFill>
                <a:cs typeface="Calibri"/>
              </a:rPr>
              <a:t>makes sure that that pupils understand</a:t>
            </a:r>
            <a:endParaRPr lang="en-GB" sz="2400" b="1">
              <a:solidFill>
                <a:srgbClr val="F7FAFC"/>
              </a:solidFill>
              <a:ea typeface="+mn-lt"/>
              <a:cs typeface="+mn-lt"/>
            </a:endParaRPr>
          </a:p>
          <a:p>
            <a:r>
              <a:rPr lang="en-GB" sz="2400" b="1" dirty="0">
                <a:solidFill>
                  <a:srgbClr val="F7FAFC"/>
                </a:solidFill>
                <a:cs typeface="Calibri"/>
              </a:rPr>
              <a:t>makes you want to learn</a:t>
            </a:r>
            <a:endParaRPr lang="en-GB" sz="2400" b="1">
              <a:solidFill>
                <a:srgbClr val="F7FAFC"/>
              </a:solidFill>
              <a:ea typeface="+mn-lt"/>
              <a:cs typeface="+mn-lt"/>
            </a:endParaRPr>
          </a:p>
          <a:p>
            <a:r>
              <a:rPr lang="en-GB" sz="2400" b="1" dirty="0">
                <a:solidFill>
                  <a:srgbClr val="F7FAFC"/>
                </a:solidFill>
                <a:cs typeface="Calibri"/>
              </a:rPr>
              <a:t>gives useful feedback</a:t>
            </a:r>
            <a:endParaRPr lang="en-GB" sz="2400" b="1">
              <a:solidFill>
                <a:srgbClr val="F7FAFC"/>
              </a:solidFill>
              <a:ea typeface="+mn-lt"/>
              <a:cs typeface="+mn-lt"/>
            </a:endParaRPr>
          </a:p>
          <a:p>
            <a:r>
              <a:rPr lang="en-GB" sz="2400" b="1" dirty="0">
                <a:solidFill>
                  <a:srgbClr val="F7FAFC"/>
                </a:solidFill>
                <a:cs typeface="Calibri"/>
              </a:rPr>
              <a:t>gives pupils the chance to ask questions</a:t>
            </a:r>
            <a:endParaRPr lang="en-US" sz="2400" b="1">
              <a:solidFill>
                <a:srgbClr val="F7FAFC"/>
              </a:solidFill>
              <a:ea typeface="+mn-lt"/>
              <a:cs typeface="+mn-lt"/>
            </a:endParaRPr>
          </a:p>
          <a:p>
            <a:r>
              <a:rPr lang="en-GB" sz="2400" b="1" dirty="0">
                <a:solidFill>
                  <a:srgbClr val="F7FAFC"/>
                </a:solidFill>
                <a:cs typeface="Calibri"/>
              </a:rPr>
              <a:t>is patient</a:t>
            </a:r>
            <a:endParaRPr lang="en-GB" sz="2400" b="1">
              <a:solidFill>
                <a:srgbClr val="F7FAFC"/>
              </a:solidFill>
              <a:ea typeface="+mn-lt"/>
              <a:cs typeface="+mn-lt"/>
            </a:endParaRPr>
          </a:p>
          <a:p>
            <a:r>
              <a:rPr lang="en-GB" sz="2400" b="1" dirty="0">
                <a:solidFill>
                  <a:srgbClr val="F7FAFC"/>
                </a:solidFill>
                <a:cs typeface="Calibri"/>
              </a:rPr>
              <a:t>is understanding</a:t>
            </a:r>
            <a:endParaRPr lang="en-GB" sz="2400" b="1">
              <a:solidFill>
                <a:srgbClr val="F7FAFC"/>
              </a:solidFill>
              <a:ea typeface="+mn-lt"/>
              <a:cs typeface="+mn-lt"/>
            </a:endParaRPr>
          </a:p>
          <a:p>
            <a:r>
              <a:rPr lang="en-GB" sz="2400" b="1" dirty="0">
                <a:solidFill>
                  <a:srgbClr val="F7FAFC"/>
                </a:solidFill>
                <a:cs typeface="Calibri"/>
              </a:rPr>
              <a:t>is encouraging</a:t>
            </a:r>
            <a:endParaRPr lang="en-GB" sz="2400" b="1">
              <a:solidFill>
                <a:srgbClr val="F7FAFC"/>
              </a:solidFill>
              <a:ea typeface="+mn-lt"/>
              <a:cs typeface="+mn-lt"/>
            </a:endParaRPr>
          </a:p>
          <a:p>
            <a:r>
              <a:rPr lang="en-GB" sz="2400" b="1" dirty="0">
                <a:solidFill>
                  <a:srgbClr val="F7FAFC"/>
                </a:solidFill>
                <a:cs typeface="Calibri"/>
              </a:rPr>
              <a:t>is kind</a:t>
            </a:r>
            <a:endParaRPr lang="en-GB" sz="2400" b="1">
              <a:solidFill>
                <a:srgbClr val="F7FAFC"/>
              </a:solidFill>
              <a:ea typeface="+mn-lt"/>
              <a:cs typeface="+mn-lt"/>
            </a:endParaRPr>
          </a:p>
          <a:p>
            <a:r>
              <a:rPr lang="en-GB" sz="2400" b="1" dirty="0">
                <a:solidFill>
                  <a:srgbClr val="F7FAFC"/>
                </a:solidFill>
                <a:cs typeface="Calibri"/>
              </a:rPr>
              <a:t>is funny</a:t>
            </a:r>
            <a:endParaRPr lang="en-GB" sz="2400" b="1" dirty="0">
              <a:solidFill>
                <a:srgbClr val="F7FAFC"/>
              </a:solidFill>
              <a:ea typeface="+mn-lt"/>
              <a:cs typeface="+mn-lt"/>
            </a:endParaRPr>
          </a:p>
          <a:p>
            <a:endParaRPr lang="en-GB" sz="2400" dirty="0">
              <a:solidFill>
                <a:srgbClr val="F7FAFC"/>
              </a:solidFill>
              <a:ea typeface="+mn-lt"/>
              <a:cs typeface="+mn-lt"/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D3C46B0-D2C2-47F9-BDDD-2911422EC09C}"/>
              </a:ext>
            </a:extLst>
          </p:cNvPr>
          <p:cNvSpPr txBox="1"/>
          <p:nvPr/>
        </p:nvSpPr>
        <p:spPr>
          <a:xfrm>
            <a:off x="5596525" y="112212"/>
            <a:ext cx="623003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 dirty="0">
                <a:solidFill>
                  <a:srgbClr val="F7FAFC"/>
                </a:solidFill>
                <a:ea typeface="+mn-lt"/>
                <a:cs typeface="+mn-lt"/>
              </a:rPr>
              <a:t>A good (online) teacher ….</a:t>
            </a:r>
          </a:p>
        </p:txBody>
      </p:sp>
    </p:spTree>
    <p:extLst>
      <p:ext uri="{BB962C8B-B14F-4D97-AF65-F5344CB8AC3E}">
        <p14:creationId xmlns:p14="http://schemas.microsoft.com/office/powerpoint/2010/main" val="271655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D0128-788F-4917-916E-96A55D276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39" y="-976583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GB" sz="4400" b="1" dirty="0"/>
              <a:t>Hints &amp; Tips – General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FEDC842D-15EE-49DD-8EEC-255DE32A0B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6696528"/>
              </p:ext>
            </p:extLst>
          </p:nvPr>
        </p:nvGraphicFramePr>
        <p:xfrm>
          <a:off x="3883156" y="516590"/>
          <a:ext cx="8142365" cy="5845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241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D0128-788F-4917-916E-96A55D276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85" y="161198"/>
            <a:ext cx="3547581" cy="1546070"/>
          </a:xfrm>
        </p:spPr>
        <p:txBody>
          <a:bodyPr anchor="ctr">
            <a:normAutofit/>
          </a:bodyPr>
          <a:lstStyle/>
          <a:p>
            <a:r>
              <a:rPr lang="en-GB" sz="4400" b="1" dirty="0"/>
              <a:t>Hints &amp; Tips – IT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FEDC842D-15EE-49DD-8EEC-255DE32A0B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9238818"/>
              </p:ext>
            </p:extLst>
          </p:nvPr>
        </p:nvGraphicFramePr>
        <p:xfrm>
          <a:off x="4258937" y="433084"/>
          <a:ext cx="7484749" cy="5845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116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684C7D-1197-4EC4-948C-D9CA85BA1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1" y="726094"/>
            <a:ext cx="6177183" cy="5408743"/>
          </a:xfrm>
        </p:spPr>
        <p:txBody>
          <a:bodyPr anchor="ctr">
            <a:normAutofit/>
          </a:bodyPr>
          <a:lstStyle/>
          <a:p>
            <a:pPr algn="ctr"/>
            <a:r>
              <a:rPr lang="en-GB" sz="8000" b="1" dirty="0">
                <a:solidFill>
                  <a:srgbClr val="FFFFFF"/>
                </a:solidFill>
              </a:rPr>
              <a:t>Safeguarding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67044-36A0-4242-A4BA-9A73470F4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39276"/>
            <a:ext cx="4771607" cy="63076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solidFill>
                  <a:srgbClr val="F7FAFC"/>
                </a:solidFill>
              </a:rPr>
              <a:t>It's all OK until it's not OK!</a:t>
            </a:r>
            <a:endParaRPr lang="en-US" dirty="0">
              <a:solidFill>
                <a:srgbClr val="F7FAFC"/>
              </a:solidFill>
              <a:cs typeface="Calibri"/>
            </a:endParaRPr>
          </a:p>
          <a:p>
            <a:r>
              <a:rPr lang="en-GB" dirty="0">
                <a:solidFill>
                  <a:srgbClr val="F7FAFC"/>
                </a:solidFill>
              </a:rPr>
              <a:t>Anticipate issues &amp; mitigate risk</a:t>
            </a:r>
            <a:endParaRPr lang="en-US" dirty="0">
              <a:solidFill>
                <a:srgbClr val="F7FAFC"/>
              </a:solidFill>
            </a:endParaRPr>
          </a:p>
          <a:p>
            <a:r>
              <a:rPr lang="en-GB" dirty="0">
                <a:solidFill>
                  <a:srgbClr val="F7FAFC"/>
                </a:solidFill>
                <a:ea typeface="+mn-lt"/>
                <a:cs typeface="+mn-lt"/>
              </a:rPr>
              <a:t>Use a safe platform</a:t>
            </a:r>
            <a:endParaRPr lang="en-US" dirty="0">
              <a:solidFill>
                <a:srgbClr val="F7FAFC"/>
              </a:solidFill>
              <a:cs typeface="Calibri"/>
            </a:endParaRPr>
          </a:p>
          <a:p>
            <a:r>
              <a:rPr lang="en-GB" dirty="0">
                <a:solidFill>
                  <a:srgbClr val="F7FAFC"/>
                </a:solidFill>
              </a:rPr>
              <a:t>Ensure learners are always supervised</a:t>
            </a:r>
            <a:endParaRPr lang="en-GB" dirty="0">
              <a:solidFill>
                <a:srgbClr val="F7FAFC"/>
              </a:solidFill>
              <a:cs typeface="Calibri"/>
            </a:endParaRPr>
          </a:p>
          <a:p>
            <a:r>
              <a:rPr lang="en-GB" dirty="0">
                <a:solidFill>
                  <a:srgbClr val="F7FAFC"/>
                </a:solidFill>
              </a:rPr>
              <a:t>Use background effects</a:t>
            </a:r>
            <a:endParaRPr lang="en-GB" dirty="0">
              <a:solidFill>
                <a:srgbClr val="F7FAFC"/>
              </a:solidFill>
              <a:cs typeface="Calibri"/>
            </a:endParaRPr>
          </a:p>
          <a:p>
            <a:r>
              <a:rPr lang="en-GB" dirty="0">
                <a:solidFill>
                  <a:srgbClr val="F7FAFC"/>
                </a:solidFill>
              </a:rPr>
              <a:t>Manage screen share permissions</a:t>
            </a:r>
          </a:p>
          <a:p>
            <a:r>
              <a:rPr lang="en-GB" dirty="0">
                <a:solidFill>
                  <a:srgbClr val="F7FAFC"/>
                </a:solidFill>
              </a:rPr>
              <a:t>Take care when using join codes</a:t>
            </a:r>
            <a:endParaRPr lang="en-GB" dirty="0">
              <a:solidFill>
                <a:srgbClr val="F7FAFC"/>
              </a:solidFill>
              <a:cs typeface="Calibri"/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A772CB3-A455-46E1-854D-9816C0BF54C9}"/>
              </a:ext>
            </a:extLst>
          </p:cNvPr>
          <p:cNvSpPr txBox="1"/>
          <p:nvPr/>
        </p:nvSpPr>
        <p:spPr>
          <a:xfrm>
            <a:off x="1213021" y="4940643"/>
            <a:ext cx="39685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ea typeface="+mn-lt"/>
                <a:cs typeface="+mn-lt"/>
                <a:hlinkClick r:id="rId2"/>
              </a:rPr>
              <a:t>e-Sgoil Principals &amp; Practice Document</a:t>
            </a:r>
            <a:endParaRPr lang="en-GB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752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188ED-9E39-4832-AD52-EA2C11A76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8324" y="319515"/>
            <a:ext cx="5138808" cy="1677451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b="1" dirty="0">
                <a:latin typeface="+mn-lt"/>
              </a:rPr>
              <a:t>Removing barriers</a:t>
            </a:r>
            <a:endParaRPr lang="en-US" sz="6000" b="1" dirty="0">
              <a:latin typeface="+mn-lt"/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D13924-DC7C-4339-B194-8A4EFFBF2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6107584" cy="6858000"/>
          </a:xfrm>
          <a:prstGeom prst="rect">
            <a:avLst/>
          </a:prstGeom>
          <a:solidFill>
            <a:srgbClr val="205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26">
            <a:extLst>
              <a:ext uri="{FF2B5EF4-FFF2-40B4-BE49-F238E27FC236}">
                <a16:creationId xmlns:a16="http://schemas.microsoft.com/office/drawing/2014/main" id="{72458505-C9BA-445F-AE75-CFC7FF04F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480917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4AE8BD4-C38C-403A-B924-F04EC9780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1" r="3" b="3"/>
          <a:stretch/>
        </p:blipFill>
        <p:spPr>
          <a:xfrm>
            <a:off x="1120701" y="1112060"/>
            <a:ext cx="3861262" cy="4633859"/>
          </a:xfrm>
          <a:prstGeom prst="rect">
            <a:avLst/>
          </a:prstGeom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1BA790-21FC-420A-AC08-E42D9ED5D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308" y="5333230"/>
            <a:ext cx="2501727" cy="825378"/>
          </a:xfrm>
          <a:prstGeom prst="rect">
            <a:avLst/>
          </a:prstGeom>
        </p:spPr>
      </p:pic>
      <p:pic>
        <p:nvPicPr>
          <p:cNvPr id="4" name="Picture 5" descr="A picture containing building, outdoor, nature, stone&#10;&#10;Description automatically generated">
            <a:extLst>
              <a:ext uri="{FF2B5EF4-FFF2-40B4-BE49-F238E27FC236}">
                <a16:creationId xmlns:a16="http://schemas.microsoft.com/office/drawing/2014/main" id="{6570DBFD-DA53-46B9-96E8-3C0872E27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7523" y="2264191"/>
            <a:ext cx="5916460" cy="408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0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9F0EABC1-C7E2-4071-A457-E6F1A4A85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ee the source image">
            <a:extLst>
              <a:ext uri="{FF2B5EF4-FFF2-40B4-BE49-F238E27FC236}">
                <a16:creationId xmlns:a16="http://schemas.microsoft.com/office/drawing/2014/main" id="{8CC69055-9686-4FA1-8C85-69BA5623000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5" r="9862" b="-1"/>
          <a:stretch/>
        </p:blipFill>
        <p:spPr bwMode="auto">
          <a:xfrm>
            <a:off x="1215794" y="1120695"/>
            <a:ext cx="2834640" cy="3530818"/>
          </a:xfrm>
          <a:prstGeom prst="rect">
            <a:avLst/>
          </a:prstGeom>
          <a:noFill/>
        </p:spPr>
      </p:pic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C6A1D31-CD00-48A6-81C1-8BA429C42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0434" y="1120695"/>
            <a:ext cx="0" cy="3529584"/>
          </a:xfrm>
          <a:prstGeom prst="line">
            <a:avLst/>
          </a:prstGeom>
          <a:ln w="12700">
            <a:solidFill>
              <a:srgbClr val="FE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8">
            <a:extLst>
              <a:ext uri="{FF2B5EF4-FFF2-40B4-BE49-F238E27FC236}">
                <a16:creationId xmlns:a16="http://schemas.microsoft.com/office/drawing/2014/main" id="{D8CBC7CB-394D-467B-A55F-4D1D35883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056ED5-7346-4921-B7B4-FB9E2A7059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094" y="3176146"/>
            <a:ext cx="3510355" cy="2741563"/>
          </a:xfrm>
        </p:spPr>
        <p:txBody>
          <a:bodyPr>
            <a:normAutofit fontScale="90000"/>
          </a:bodyPr>
          <a:lstStyle/>
          <a:p>
            <a:pPr algn="l"/>
            <a:r>
              <a:rPr lang="en-GB" sz="2400" b="1">
                <a:solidFill>
                  <a:srgbClr val="FFFFFF"/>
                </a:solidFill>
              </a:rPr>
              <a:t>Donald A Macleod </a:t>
            </a:r>
            <a:br>
              <a:rPr lang="en-GB" sz="2400" b="1" dirty="0"/>
            </a:br>
            <a:r>
              <a:rPr lang="en-GB" sz="2400" b="1">
                <a:solidFill>
                  <a:srgbClr val="FFFFFF"/>
                </a:solidFill>
              </a:rPr>
              <a:t>Principal Teacher, </a:t>
            </a:r>
            <a:r>
              <a:rPr lang="en-GB" sz="2400" b="1">
                <a:solidFill>
                  <a:srgbClr val="FFFFFF"/>
                </a:solidFill>
                <a:ea typeface="+mj-lt"/>
                <a:cs typeface="+mj-lt"/>
              </a:rPr>
              <a:t>e-Sgoil </a:t>
            </a:r>
            <a:br>
              <a:rPr lang="en-GB" sz="2400" b="1" dirty="0"/>
            </a:br>
            <a:r>
              <a:rPr lang="en-GB" sz="2400" b="1" dirty="0">
                <a:solidFill>
                  <a:srgbClr val="FFFFFF"/>
                </a:solidFill>
                <a:hlinkClick r:id="rId4"/>
              </a:rPr>
              <a:t>damacleod1a@gnes.net</a:t>
            </a:r>
            <a:br>
              <a:rPr lang="en-GB" sz="2400" b="1" dirty="0">
                <a:solidFill>
                  <a:srgbClr val="FFFFFF"/>
                </a:solidFill>
                <a:cs typeface="Calibri Light"/>
              </a:rPr>
            </a:br>
            <a:br>
              <a:rPr lang="en-GB" sz="2400" b="1" dirty="0">
                <a:cs typeface="Calibri Light"/>
              </a:rPr>
            </a:br>
            <a:r>
              <a:rPr lang="en-GB" sz="2400" b="1" dirty="0">
                <a:solidFill>
                  <a:srgbClr val="FFFFFF"/>
                </a:solidFill>
                <a:cs typeface="Calibri Light"/>
              </a:rPr>
              <a:t>Steven Graham</a:t>
            </a:r>
            <a:br>
              <a:rPr lang="en-GB" sz="2400" b="1" dirty="0">
                <a:solidFill>
                  <a:srgbClr val="FFFFFF"/>
                </a:solidFill>
                <a:cs typeface="Calibri Light"/>
              </a:rPr>
            </a:br>
            <a:r>
              <a:rPr lang="en-GB" sz="2400" b="1" dirty="0">
                <a:solidFill>
                  <a:srgbClr val="FFFFFF"/>
                </a:solidFill>
                <a:cs typeface="Calibri Light"/>
              </a:rPr>
              <a:t>Depute Head Teacher, e-</a:t>
            </a:r>
            <a:r>
              <a:rPr lang="en-GB" sz="2400" b="1" dirty="0" err="1">
                <a:solidFill>
                  <a:srgbClr val="FFFFFF"/>
                </a:solidFill>
                <a:cs typeface="Calibri Light"/>
              </a:rPr>
              <a:t>Sgoil</a:t>
            </a:r>
            <a:br>
              <a:rPr lang="en-GB" sz="2400" b="1" dirty="0">
                <a:solidFill>
                  <a:srgbClr val="FFFFFF"/>
                </a:solidFill>
                <a:cs typeface="Calibri Light"/>
              </a:rPr>
            </a:br>
            <a:r>
              <a:rPr lang="en-GB" sz="2400" b="1" dirty="0">
                <a:solidFill>
                  <a:srgbClr val="FFFFFF"/>
                </a:solidFill>
                <a:cs typeface="Calibri Light"/>
                <a:hlinkClick r:id="rId5"/>
              </a:rPr>
              <a:t>sgraham1g@gnes.net</a:t>
            </a:r>
            <a:r>
              <a:rPr lang="en-GB" sz="2400" b="1" dirty="0">
                <a:solidFill>
                  <a:srgbClr val="FFFFFF"/>
                </a:solidFill>
                <a:cs typeface="Calibri Light"/>
              </a:rPr>
              <a:t> </a:t>
            </a:r>
            <a:br>
              <a:rPr lang="en-GB" sz="2400" b="1" dirty="0">
                <a:solidFill>
                  <a:srgbClr val="FFFFFF"/>
                </a:solidFill>
                <a:cs typeface="Calibri Light"/>
              </a:rPr>
            </a:br>
            <a:br>
              <a:rPr lang="en-GB" sz="2400" b="1" dirty="0">
                <a:cs typeface="Calibri Light"/>
              </a:rPr>
            </a:br>
            <a:r>
              <a:rPr lang="en-GB" sz="2400" b="1">
                <a:solidFill>
                  <a:srgbClr val="FFFFFF"/>
                </a:solidFill>
                <a:cs typeface="Calibri Light"/>
              </a:rPr>
              <a:t>Twitter: @eSgoil</a:t>
            </a:r>
            <a:br>
              <a:rPr lang="en-GB" sz="2400" b="1" dirty="0">
                <a:solidFill>
                  <a:srgbClr val="FFFFFF"/>
                </a:solidFill>
                <a:cs typeface="Calibri Light"/>
              </a:rPr>
            </a:br>
            <a:r>
              <a:rPr lang="en-GB" sz="2400" b="1" dirty="0">
                <a:solidFill>
                  <a:srgbClr val="FFFFFF"/>
                </a:solidFill>
                <a:cs typeface="Calibri Light"/>
                <a:hlinkClick r:id="rId6"/>
              </a:rPr>
              <a:t>www.e-sgoil.com</a:t>
            </a:r>
            <a:r>
              <a:rPr lang="en-GB" sz="2400" b="1" dirty="0">
                <a:solidFill>
                  <a:srgbClr val="FFFFFF"/>
                </a:solidFill>
                <a:cs typeface="Calibri Light"/>
              </a:rPr>
              <a:t> </a:t>
            </a:r>
            <a:br>
              <a:rPr lang="en-GB" sz="2400" b="1" dirty="0">
                <a:cs typeface="Calibri Light"/>
              </a:rPr>
            </a:br>
            <a:endParaRPr lang="en-GB" sz="2400" b="1" dirty="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94" name="Freeform 5">
            <a:extLst>
              <a:ext uri="{FF2B5EF4-FFF2-40B4-BE49-F238E27FC236}">
                <a16:creationId xmlns:a16="http://schemas.microsoft.com/office/drawing/2014/main" id="{449039F0-4D99-49DC-A487-779BF5858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Freeform 6">
            <a:extLst>
              <a:ext uri="{FF2B5EF4-FFF2-40B4-BE49-F238E27FC236}">
                <a16:creationId xmlns:a16="http://schemas.microsoft.com/office/drawing/2014/main" id="{337BD936-7966-400B-ADDC-AEBF1773D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Freeform 7">
            <a:extLst>
              <a:ext uri="{FF2B5EF4-FFF2-40B4-BE49-F238E27FC236}">
                <a16:creationId xmlns:a16="http://schemas.microsoft.com/office/drawing/2014/main" id="{BFF9561A-DFC7-4B1D-9290-B97FCC619D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F056768-62FA-4474-A2BD-47301DB9D6E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3" r="20128" b="4"/>
          <a:stretch/>
        </p:blipFill>
        <p:spPr>
          <a:xfrm>
            <a:off x="4053757" y="1120695"/>
            <a:ext cx="2834640" cy="352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05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E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F056768-62FA-4474-A2BD-47301DB9D6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8" r="12370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3985C4-7C84-484D-A967-088FD1ECFD9A}"/>
              </a:ext>
            </a:extLst>
          </p:cNvPr>
          <p:cNvSpPr txBox="1">
            <a:spLocks/>
          </p:cNvSpPr>
          <p:nvPr/>
        </p:nvSpPr>
        <p:spPr>
          <a:xfrm>
            <a:off x="7313718" y="191021"/>
            <a:ext cx="5415880" cy="655579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e-Learning Offer: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Early Years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BGE Primary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Calibri" panose="020F0502020204030204"/>
              </a:rPr>
              <a:t>BGE Secondary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Senior Phase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Study Support webinars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DYW Live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Lockdown Live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Gaidhlig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Bheo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Core business: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Supply cover for schools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-Sgoil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Broadening the curricular offer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Calibri" panose="020F0502020204030204"/>
              </a:rPr>
              <a:t>GME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F42BEC-B60A-4869-86F7-4F7982BC7B52}"/>
              </a:ext>
            </a:extLst>
          </p:cNvPr>
          <p:cNvSpPr txBox="1"/>
          <p:nvPr/>
        </p:nvSpPr>
        <p:spPr>
          <a:xfrm>
            <a:off x="1971721" y="5238627"/>
            <a:ext cx="33702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Headlines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474901-CF2B-4926-9AEE-D4104E906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946" y="191021"/>
            <a:ext cx="2501727" cy="82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05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188ED-9E39-4832-AD52-EA2C11A76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1538" y="640080"/>
            <a:ext cx="5138808" cy="1009177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dirty="0">
                <a:latin typeface="+mn-lt"/>
              </a:rPr>
              <a:t>Study Support Webinars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AC0B4-4DE9-459C-A95A-3703BBABB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2667" y="1649257"/>
            <a:ext cx="5978497" cy="4913296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GB" sz="3200" dirty="0"/>
              <a:t>Ever increasing number of courses delivered across a range of N4/N5/H/AH SQA courses.</a:t>
            </a:r>
          </a:p>
          <a:p>
            <a:pPr marL="0" indent="0" algn="ctr">
              <a:buNone/>
            </a:pPr>
            <a:r>
              <a:rPr lang="en-GB" sz="3200" dirty="0"/>
              <a:t> Plans to continue to expand the provision, bringing onboard subjects/levels than are not currently included.</a:t>
            </a:r>
          </a:p>
          <a:p>
            <a:pPr marL="0" indent="0" algn="ctr">
              <a:buNone/>
            </a:pPr>
            <a:r>
              <a:rPr lang="en-GB" sz="3200" dirty="0"/>
              <a:t> </a:t>
            </a:r>
          </a:p>
          <a:p>
            <a:pPr marL="0" indent="0" algn="ctr">
              <a:buNone/>
            </a:pPr>
            <a:r>
              <a:rPr lang="en-GB" sz="3200" dirty="0"/>
              <a:t>65 weekly webinars currently.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D13924-DC7C-4339-B194-8A4EFFBF2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6107584" cy="6858000"/>
          </a:xfrm>
          <a:prstGeom prst="rect">
            <a:avLst/>
          </a:prstGeom>
          <a:solidFill>
            <a:srgbClr val="205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26">
            <a:extLst>
              <a:ext uri="{FF2B5EF4-FFF2-40B4-BE49-F238E27FC236}">
                <a16:creationId xmlns:a16="http://schemas.microsoft.com/office/drawing/2014/main" id="{72458505-C9BA-445F-AE75-CFC7FF04F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480917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4AE8BD4-C38C-403A-B924-F04EC9780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1" r="3" b="3"/>
          <a:stretch/>
        </p:blipFill>
        <p:spPr>
          <a:xfrm>
            <a:off x="1120701" y="1112060"/>
            <a:ext cx="3861262" cy="4633859"/>
          </a:xfrm>
          <a:prstGeom prst="rect">
            <a:avLst/>
          </a:prstGeom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1BA790-21FC-420A-AC08-E42D9ED5D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308" y="5333230"/>
            <a:ext cx="2501727" cy="82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85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FC4A2-E7AA-4C0B-8418-1AA5C90E6AC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679A"/>
          </a:solidFill>
        </p:spPr>
        <p:txBody>
          <a:bodyPr/>
          <a:lstStyle/>
          <a:p>
            <a:r>
              <a:rPr lang="en-GB" dirty="0" err="1">
                <a:solidFill>
                  <a:srgbClr val="00679A"/>
                </a:solidFill>
              </a:rPr>
              <a:t>E</a:t>
            </a:r>
            <a:r>
              <a:rPr lang="en-GB" dirty="0" err="1">
                <a:solidFill>
                  <a:schemeClr val="bg1"/>
                </a:solidFill>
              </a:rPr>
              <a:t>Evening</a:t>
            </a:r>
            <a:r>
              <a:rPr lang="en-GB" dirty="0">
                <a:solidFill>
                  <a:schemeClr val="bg1"/>
                </a:solidFill>
              </a:rPr>
              <a:t> Webinars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697F41-266F-41D4-A4D2-4D9F5AF78B4E}"/>
              </a:ext>
            </a:extLst>
          </p:cNvPr>
          <p:cNvSpPr txBox="1"/>
          <p:nvPr/>
        </p:nvSpPr>
        <p:spPr>
          <a:xfrm>
            <a:off x="838200" y="2036622"/>
            <a:ext cx="10515600" cy="1433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en-GB" sz="1800" b="1" i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Evening Study Support (available since 7th September 2020)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Course registrations by Senior Phase pupils:</a:t>
            </a:r>
          </a:p>
          <a:p>
            <a:r>
              <a:rPr lang="en-GB" dirty="0"/>
              <a:t>		</a:t>
            </a:r>
            <a:endParaRPr lang="en-GB" sz="2400" dirty="0"/>
          </a:p>
          <a:p>
            <a:r>
              <a:rPr lang="en-GB" sz="2400" dirty="0"/>
              <a:t>​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BF34D3-AD9C-4307-8D34-9E907D037F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26707" y="2872500"/>
            <a:ext cx="8738585" cy="391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64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FC4A2-E7AA-4C0B-8418-1AA5C90E6AC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679A"/>
          </a:solidFill>
        </p:spPr>
        <p:txBody>
          <a:bodyPr/>
          <a:lstStyle/>
          <a:p>
            <a:r>
              <a:rPr lang="en-GB" dirty="0">
                <a:solidFill>
                  <a:srgbClr val="00679A"/>
                </a:solidFill>
              </a:rPr>
              <a:t>.</a:t>
            </a:r>
            <a:r>
              <a:rPr lang="en-GB" dirty="0">
                <a:solidFill>
                  <a:schemeClr val="bg1"/>
                </a:solidFill>
              </a:rPr>
              <a:t>Daytime Webinars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697F41-266F-41D4-A4D2-4D9F5AF78B4E}"/>
              </a:ext>
            </a:extLst>
          </p:cNvPr>
          <p:cNvSpPr txBox="1"/>
          <p:nvPr/>
        </p:nvSpPr>
        <p:spPr>
          <a:xfrm>
            <a:off x="838200" y="2036622"/>
            <a:ext cx="10515600" cy="1433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en-GB" b="1" i="1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Daytime Webinars available since Jan 2021</a:t>
            </a:r>
            <a:endParaRPr lang="en-GB" sz="1800" b="1" i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Course registrations by Senior Phase pupils:</a:t>
            </a:r>
          </a:p>
          <a:p>
            <a:r>
              <a:rPr lang="en-GB" dirty="0"/>
              <a:t>		</a:t>
            </a:r>
            <a:endParaRPr lang="en-GB" sz="2400" dirty="0"/>
          </a:p>
          <a:p>
            <a:r>
              <a:rPr lang="en-GB" sz="2400" dirty="0"/>
              <a:t>​</a:t>
            </a:r>
          </a:p>
        </p:txBody>
      </p:sp>
      <p:pic>
        <p:nvPicPr>
          <p:cNvPr id="6" name="Picture 5" descr="Chart, pie chart&#10;&#10;Description automatically generated">
            <a:extLst>
              <a:ext uri="{FF2B5EF4-FFF2-40B4-BE49-F238E27FC236}">
                <a16:creationId xmlns:a16="http://schemas.microsoft.com/office/drawing/2014/main" id="{5ECA78E1-71F4-7040-827B-40918BE6E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814" y="2753613"/>
            <a:ext cx="8073246" cy="380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04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188ED-9E39-4832-AD52-EA2C11A76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1538" y="408822"/>
            <a:ext cx="5138808" cy="1009177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latin typeface="+mn-lt"/>
              </a:rPr>
              <a:t>Webinars?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AC0B4-4DE9-459C-A95A-3703BBABB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137" y="1822128"/>
            <a:ext cx="5835609" cy="5198873"/>
          </a:xfrm>
          <a:noFill/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GB" sz="5800" dirty="0"/>
              <a:t>Webinar Style Delivery means…..</a:t>
            </a:r>
          </a:p>
          <a:p>
            <a:pPr marL="0" indent="0" algn="ctr">
              <a:buNone/>
            </a:pPr>
            <a:r>
              <a:rPr lang="en-GB" sz="5800" dirty="0"/>
              <a:t> </a:t>
            </a:r>
          </a:p>
          <a:p>
            <a:r>
              <a:rPr lang="en-GB" sz="5800" dirty="0"/>
              <a:t>Webinars are designed to complement class teaching of a subject</a:t>
            </a:r>
            <a:endParaRPr lang="en-GB" dirty="0"/>
          </a:p>
          <a:p>
            <a:r>
              <a:rPr lang="en-GB" sz="5800" dirty="0"/>
              <a:t>Large groups of pupils (15-120)</a:t>
            </a:r>
            <a:endParaRPr lang="en-GB" dirty="0">
              <a:cs typeface="Calibri"/>
            </a:endParaRPr>
          </a:p>
          <a:p>
            <a:r>
              <a:rPr lang="en-GB" sz="5800" dirty="0"/>
              <a:t>Two teachers on most calls</a:t>
            </a:r>
          </a:p>
          <a:p>
            <a:r>
              <a:rPr lang="en-GB" sz="5800" dirty="0"/>
              <a:t>Lead teacher delivers the ‘teaching’</a:t>
            </a:r>
            <a:endParaRPr lang="en-GB" sz="5800" dirty="0">
              <a:cs typeface="Calibri"/>
            </a:endParaRPr>
          </a:p>
          <a:p>
            <a:r>
              <a:rPr lang="en-GB" sz="5800" dirty="0"/>
              <a:t>Other teacher manages the chat </a:t>
            </a:r>
          </a:p>
          <a:p>
            <a:r>
              <a:rPr lang="en-GB" sz="5800" dirty="0"/>
              <a:t>Flipped learning posted in chat before the session - mostly voice over PowerPoints</a:t>
            </a:r>
          </a:p>
          <a:p>
            <a:r>
              <a:rPr lang="en-GB" sz="5800" dirty="0"/>
              <a:t>Legacy materials are ‘harvested’ by e-</a:t>
            </a:r>
            <a:r>
              <a:rPr lang="en-GB" sz="5800" dirty="0" err="1"/>
              <a:t>Sgoil</a:t>
            </a:r>
            <a:endParaRPr lang="en-GB" sz="5800" dirty="0"/>
          </a:p>
          <a:p>
            <a:r>
              <a:rPr lang="en-GB" sz="5800" dirty="0"/>
              <a:t>Shared with West OS and ES Supported Learning Space</a:t>
            </a:r>
          </a:p>
          <a:p>
            <a:pPr marL="0" indent="0" algn="ctr">
              <a:buNone/>
            </a:pPr>
            <a:endParaRPr lang="en-GB" sz="2400" dirty="0"/>
          </a:p>
          <a:p>
            <a:pPr marL="0" indent="0" algn="ctr">
              <a:buNone/>
            </a:pPr>
            <a:r>
              <a:rPr lang="en-GB" sz="2400" dirty="0"/>
              <a:t>​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D13924-DC7C-4339-B194-8A4EFFBF2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6107584" cy="6858000"/>
          </a:xfrm>
          <a:prstGeom prst="rect">
            <a:avLst/>
          </a:prstGeom>
          <a:solidFill>
            <a:srgbClr val="205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26">
            <a:extLst>
              <a:ext uri="{FF2B5EF4-FFF2-40B4-BE49-F238E27FC236}">
                <a16:creationId xmlns:a16="http://schemas.microsoft.com/office/drawing/2014/main" id="{72458505-C9BA-445F-AE75-CFC7FF04F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480917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4AE8BD4-C38C-403A-B924-F04EC9780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1" r="3" b="3"/>
          <a:stretch/>
        </p:blipFill>
        <p:spPr>
          <a:xfrm>
            <a:off x="1120701" y="1112060"/>
            <a:ext cx="3861262" cy="4633859"/>
          </a:xfrm>
          <a:prstGeom prst="rect">
            <a:avLst/>
          </a:prstGeom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1BA790-21FC-420A-AC08-E42D9ED5D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308" y="5333230"/>
            <a:ext cx="2501727" cy="825378"/>
          </a:xfrm>
          <a:prstGeom prst="rect">
            <a:avLst/>
          </a:prstGeom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631DFB46-29DE-46C3-8223-3C46EDCB4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7186" y="2755965"/>
            <a:ext cx="184731" cy="74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25392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b="0" i="1" u="none" strike="noStrike" cap="none" normalizeH="0" baseline="0" dirty="0">
              <a:ln>
                <a:noFill/>
              </a:ln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394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FC4A2-E7AA-4C0B-8418-1AA5C90E6AC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679A"/>
          </a:solidFill>
        </p:spPr>
        <p:txBody>
          <a:bodyPr/>
          <a:lstStyle/>
          <a:p>
            <a:r>
              <a:rPr lang="en-GB" dirty="0">
                <a:solidFill>
                  <a:srgbClr val="00679A"/>
                </a:solidFill>
              </a:rPr>
              <a:t>.</a:t>
            </a:r>
            <a:r>
              <a:rPr lang="en-GB" dirty="0">
                <a:solidFill>
                  <a:schemeClr val="bg1"/>
                </a:solidFill>
              </a:rPr>
              <a:t>How do pupils join a webinar?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697F41-266F-41D4-A4D2-4D9F5AF78B4E}"/>
              </a:ext>
            </a:extLst>
          </p:cNvPr>
          <p:cNvSpPr txBox="1"/>
          <p:nvPr/>
        </p:nvSpPr>
        <p:spPr>
          <a:xfrm>
            <a:off x="838199" y="2036622"/>
            <a:ext cx="10643483" cy="4577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en-GB" b="1" i="1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Go to e-</a:t>
            </a:r>
            <a:r>
              <a:rPr lang="en-GB" b="1" i="1" dirty="0" err="1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Sgoil</a:t>
            </a:r>
            <a:r>
              <a:rPr lang="en-GB" b="1" i="1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lang="en-GB" b="1" i="1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http://www.e-sgoil.com/studysupport2020/</a:t>
            </a:r>
            <a:endParaRPr lang="en-GB" b="1" i="1" dirty="0">
              <a:solidFill>
                <a:srgbClr val="2F5496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</a:pPr>
            <a:endParaRPr lang="en-GB" b="1" i="1" dirty="0">
              <a:solidFill>
                <a:srgbClr val="2F5496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en-GB" b="1" i="1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Have your glow id ready – this is essential for registering.</a:t>
            </a:r>
          </a:p>
          <a:p>
            <a:pPr>
              <a:lnSpc>
                <a:spcPct val="107000"/>
              </a:lnSpc>
              <a:spcBef>
                <a:spcPts val="200"/>
              </a:spcBef>
            </a:pPr>
            <a:endParaRPr lang="en-GB" b="1" i="1" dirty="0">
              <a:solidFill>
                <a:srgbClr val="2F5496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en-GB" b="1" i="1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3. Press ‘Sign up here’. </a:t>
            </a:r>
          </a:p>
          <a:p>
            <a:pPr>
              <a:lnSpc>
                <a:spcPct val="107000"/>
              </a:lnSpc>
              <a:spcBef>
                <a:spcPts val="200"/>
              </a:spcBef>
            </a:pPr>
            <a:endParaRPr lang="en-GB" b="1" i="1" dirty="0">
              <a:solidFill>
                <a:srgbClr val="2F5496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en-GB" b="1" i="1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Choose a webinar to attend.</a:t>
            </a:r>
          </a:p>
          <a:p>
            <a:pPr>
              <a:lnSpc>
                <a:spcPct val="107000"/>
              </a:lnSpc>
              <a:spcBef>
                <a:spcPts val="200"/>
              </a:spcBef>
            </a:pPr>
            <a:endParaRPr lang="en-GB" sz="1800" b="1" i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</a:pPr>
            <a:endParaRPr lang="en-GB" b="1" i="1" dirty="0">
              <a:solidFill>
                <a:srgbClr val="2F5496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</a:pPr>
            <a:endParaRPr lang="en-GB" sz="1800" b="1" i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en-GB" b="1" i="1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</a:p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en-GB" b="1" i="1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5. Automated response from Team to Glow email</a:t>
            </a:r>
            <a:endParaRPr lang="en-GB" sz="1800" b="1" i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/>
              <a:t>		</a:t>
            </a:r>
            <a:endParaRPr lang="en-GB" sz="2400" dirty="0"/>
          </a:p>
          <a:p>
            <a:r>
              <a:rPr lang="en-GB" sz="2400" dirty="0"/>
              <a:t>​</a:t>
            </a:r>
          </a:p>
        </p:txBody>
      </p:sp>
      <p:pic>
        <p:nvPicPr>
          <p:cNvPr id="7" name="Picture 6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83DF5A78-9D84-2F47-9CFA-6ED03D2C5D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278" y="3136709"/>
            <a:ext cx="4486522" cy="2053830"/>
          </a:xfrm>
          <a:prstGeom prst="rect">
            <a:avLst/>
          </a:prstGeom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488587E-ACB7-9D4C-B703-7480D03050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319399"/>
            <a:ext cx="4145281" cy="255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3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FC4A2-E7AA-4C0B-8418-1AA5C90E6AC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679A"/>
          </a:solidFill>
        </p:spPr>
        <p:txBody>
          <a:bodyPr/>
          <a:lstStyle/>
          <a:p>
            <a:r>
              <a:rPr lang="en-GB" dirty="0">
                <a:solidFill>
                  <a:srgbClr val="00679A"/>
                </a:solidFill>
              </a:rPr>
              <a:t>.</a:t>
            </a:r>
            <a:r>
              <a:rPr lang="en-GB" dirty="0">
                <a:solidFill>
                  <a:schemeClr val="bg1"/>
                </a:solidFill>
              </a:rPr>
              <a:t>What are our pupils telling us?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697F41-266F-41D4-A4D2-4D9F5AF78B4E}"/>
              </a:ext>
            </a:extLst>
          </p:cNvPr>
          <p:cNvSpPr txBox="1"/>
          <p:nvPr/>
        </p:nvSpPr>
        <p:spPr>
          <a:xfrm>
            <a:off x="838199" y="2036622"/>
            <a:ext cx="10373139" cy="4943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en-GB" sz="4000" b="1" i="1" dirty="0">
                <a:solidFill>
                  <a:srgbClr val="2F5496"/>
                </a:solidFill>
                <a:effectLst/>
                <a:latin typeface="Bradley Hand ITC" panose="03070402050302030203" pitchFamily="66" charset="77"/>
                <a:ea typeface="Times New Roman" panose="02020603050405020304" pitchFamily="18" charset="0"/>
                <a:cs typeface="Times New Roman" panose="02020603050405020304" pitchFamily="18" charset="0"/>
              </a:rPr>
              <a:t>‘Life saver’                                  ‘</a:t>
            </a:r>
            <a:r>
              <a:rPr lang="en-GB" sz="4000" b="1" i="1" dirty="0">
                <a:solidFill>
                  <a:srgbClr val="2F5496"/>
                </a:solidFill>
                <a:latin typeface="Bradley Hand ITC" panose="03070402050302030203" pitchFamily="66" charset="77"/>
                <a:ea typeface="Times New Roman" panose="02020603050405020304" pitchFamily="18" charset="0"/>
                <a:cs typeface="Times New Roman" panose="02020603050405020304" pitchFamily="18" charset="0"/>
              </a:rPr>
              <a:t>Great teachers’</a:t>
            </a:r>
            <a:endParaRPr lang="en-GB" sz="4000" b="1" i="1" dirty="0">
              <a:solidFill>
                <a:srgbClr val="2F5496"/>
              </a:solidFill>
              <a:effectLst/>
              <a:latin typeface="Bradley Hand ITC" panose="03070402050302030203" pitchFamily="66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en-GB" sz="4000" b="1" i="1" dirty="0">
                <a:solidFill>
                  <a:srgbClr val="2F5496"/>
                </a:solidFill>
                <a:effectLst/>
                <a:latin typeface="Bradley Hand ITC" panose="03070402050302030203" pitchFamily="66" charset="77"/>
                <a:ea typeface="Times New Roman" panose="02020603050405020304" pitchFamily="18" charset="0"/>
                <a:cs typeface="Times New Roman" panose="02020603050405020304" pitchFamily="18" charset="0"/>
              </a:rPr>
              <a:t>‘Very helpful’                              ‘</a:t>
            </a:r>
            <a:r>
              <a:rPr lang="en-GB" sz="4000" b="1" i="1" dirty="0">
                <a:solidFill>
                  <a:srgbClr val="2F5496"/>
                </a:solidFill>
                <a:latin typeface="Bradley Hand ITC" panose="03070402050302030203" pitchFamily="66" charset="77"/>
                <a:ea typeface="Times New Roman" panose="02020603050405020304" pitchFamily="18" charset="0"/>
                <a:cs typeface="Times New Roman" panose="02020603050405020304" pitchFamily="18" charset="0"/>
              </a:rPr>
              <a:t>We want more’</a:t>
            </a:r>
            <a:endParaRPr lang="en-GB" sz="4000" b="1" i="1" dirty="0">
              <a:solidFill>
                <a:srgbClr val="2F5496"/>
              </a:solidFill>
              <a:effectLst/>
              <a:latin typeface="Bradley Hand ITC" panose="03070402050302030203" pitchFamily="66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Pupils rate the overall experience of the webinars at 4.6 out of 5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Numbers attending are staying high and more join all the time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         Polls are regularly taken on what to study next</a:t>
            </a:r>
          </a:p>
          <a:p>
            <a:endParaRPr lang="en-GB" dirty="0"/>
          </a:p>
          <a:p>
            <a:r>
              <a:rPr lang="en-GB" dirty="0"/>
              <a:t>		</a:t>
            </a:r>
            <a:endParaRPr lang="en-GB" sz="2400" dirty="0"/>
          </a:p>
          <a:p>
            <a:r>
              <a:rPr lang="en-GB" sz="2400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60094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E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F056768-62FA-4474-A2BD-47301DB9D6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8" r="12370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3985C4-7C84-484D-A967-088FD1ECFD9A}"/>
              </a:ext>
            </a:extLst>
          </p:cNvPr>
          <p:cNvSpPr txBox="1">
            <a:spLocks/>
          </p:cNvSpPr>
          <p:nvPr/>
        </p:nvSpPr>
        <p:spPr>
          <a:xfrm>
            <a:off x="5545686" y="357999"/>
            <a:ext cx="6898690" cy="6555795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4000" dirty="0">
                <a:solidFill>
                  <a:srgbClr val="FFFFFF"/>
                </a:solidFill>
                <a:latin typeface="Abadi"/>
                <a:cs typeface="Abadi" panose="020F0502020204030204" pitchFamily="34" charset="0"/>
              </a:rPr>
              <a:t>          Next Steps: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badi" panose="020F0502020204030204" pitchFamily="34" charset="0"/>
              <a:cs typeface="Abadi" panose="020F0502020204030204" pitchFamily="34" charset="0"/>
            </a:endParaRPr>
          </a:p>
          <a:p>
            <a:pPr algn="l">
              <a:defRPr/>
            </a:pPr>
            <a:r>
              <a:rPr lang="en-US" dirty="0">
                <a:solidFill>
                  <a:srgbClr val="FFFFFF"/>
                </a:solidFill>
                <a:latin typeface="Abadi"/>
                <a:cs typeface="Abadi" panose="020F0502020204030204" pitchFamily="34" charset="0"/>
              </a:rPr>
              <a:t>                 Almost full coverage of subjects </a:t>
            </a:r>
            <a:endParaRPr lang="en-US" dirty="0">
              <a:solidFill>
                <a:srgbClr val="FFFFFF"/>
              </a:solidFill>
              <a:latin typeface="Abadi" panose="020F0502020204030204" pitchFamily="34" charset="0"/>
              <a:cs typeface="Abadi" panose="020F0502020204030204" pitchFamily="34" charset="0"/>
            </a:endParaRPr>
          </a:p>
          <a:p>
            <a:pPr algn="l">
              <a:defRPr/>
            </a:pPr>
            <a:r>
              <a:rPr lang="en-US" dirty="0">
                <a:solidFill>
                  <a:srgbClr val="FFFFFF"/>
                </a:solidFill>
                <a:latin typeface="Abadi"/>
                <a:cs typeface="Abadi" panose="020F0502020204030204" pitchFamily="34" charset="0"/>
              </a:rPr>
              <a:t>                and most levels </a:t>
            </a:r>
            <a:endParaRPr lang="en-US" dirty="0">
              <a:solidFill>
                <a:srgbClr val="FFFFFF"/>
              </a:solidFill>
              <a:latin typeface="Abadi" panose="020F0502020204030204" pitchFamily="34" charset="0"/>
              <a:cs typeface="Abad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badi" panose="020F0502020204030204" pitchFamily="34" charset="0"/>
              <a:cs typeface="Abadi" panose="020F0502020204030204" pitchFamily="34" charset="0"/>
            </a:endParaRPr>
          </a:p>
          <a:p>
            <a:pPr algn="l">
              <a:defRPr/>
            </a:pPr>
            <a:r>
              <a:rPr lang="en-US" dirty="0">
                <a:solidFill>
                  <a:srgbClr val="FFFFFF"/>
                </a:solidFill>
                <a:latin typeface="Abadi"/>
                <a:cs typeface="Abadi" panose="020F0502020204030204" pitchFamily="34" charset="0"/>
              </a:rPr>
              <a:t>               Run until June 2021 to offer </a:t>
            </a:r>
            <a:endParaRPr lang="en-US" dirty="0">
              <a:solidFill>
                <a:srgbClr val="FFFFFF"/>
              </a:solidFill>
              <a:latin typeface="Abadi" panose="020F0502020204030204" pitchFamily="34" charset="0"/>
              <a:cs typeface="Abadi" panose="020F0502020204030204" pitchFamily="34" charset="0"/>
            </a:endParaRPr>
          </a:p>
          <a:p>
            <a:pPr algn="l">
              <a:defRPr/>
            </a:pPr>
            <a:r>
              <a:rPr lang="en-US" dirty="0">
                <a:solidFill>
                  <a:srgbClr val="FFFFFF"/>
                </a:solidFill>
                <a:latin typeface="Abadi"/>
                <a:cs typeface="Abadi" panose="020F0502020204030204" pitchFamily="34" charset="0"/>
              </a:rPr>
              <a:t>             support where pupils need it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badi" panose="020F0502020204030204" pitchFamily="34" charset="0"/>
              <a:cs typeface="Abadi" panose="020F0502020204030204" pitchFamily="34" charset="0"/>
            </a:endParaRPr>
          </a:p>
          <a:p>
            <a:pPr algn="l">
              <a:defRPr/>
            </a:pPr>
            <a:r>
              <a:rPr lang="en-US" b="1" dirty="0">
                <a:solidFill>
                  <a:srgbClr val="FFFFFF"/>
                </a:solidFill>
                <a:latin typeface="Abadi"/>
                <a:cs typeface="Abadi" panose="020F0502020204030204" pitchFamily="34" charset="0"/>
              </a:rPr>
              <a:t>           </a:t>
            </a:r>
            <a:r>
              <a:rPr lang="en-US" b="1" u="sng" dirty="0">
                <a:solidFill>
                  <a:srgbClr val="FFFFFF"/>
                </a:solidFill>
                <a:latin typeface="Abadi"/>
                <a:cs typeface="Abadi" panose="020F0502020204030204" pitchFamily="34" charset="0"/>
              </a:rPr>
              <a:t>Easter Study School </a:t>
            </a:r>
            <a:endParaRPr lang="en-US" b="1" u="sng" dirty="0">
              <a:solidFill>
                <a:srgbClr val="FFFFFF"/>
              </a:solidFill>
              <a:latin typeface="Abadi" panose="020F0502020204030204" pitchFamily="34" charset="0"/>
              <a:cs typeface="Abadi" panose="020F0502020204030204" pitchFamily="34" charset="0"/>
            </a:endParaRPr>
          </a:p>
          <a:p>
            <a:pPr algn="l">
              <a:defRPr/>
            </a:pPr>
            <a:r>
              <a:rPr lang="en-US" dirty="0">
                <a:solidFill>
                  <a:srgbClr val="FFFFFF"/>
                </a:solidFill>
                <a:latin typeface="Abadi"/>
                <a:cs typeface="Abadi" panose="020F0502020204030204" pitchFamily="34" charset="0"/>
              </a:rPr>
              <a:t>       60 courses with 3 live webinar inputs over            the 2 weeks</a:t>
            </a:r>
            <a:endParaRPr lang="en-US" dirty="0">
              <a:solidFill>
                <a:srgbClr val="FFFFFF"/>
              </a:solidFill>
              <a:latin typeface="Abadi" panose="020F0502020204030204" pitchFamily="34" charset="0"/>
              <a:cs typeface="Abad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badi" panose="020F0502020204030204" pitchFamily="34" charset="0"/>
              <a:cs typeface="Abadi" panose="020F0502020204030204" pitchFamily="34" charset="0"/>
            </a:endParaRPr>
          </a:p>
          <a:p>
            <a:pPr algn="l">
              <a:defRPr/>
            </a:pPr>
            <a:r>
              <a:rPr lang="en-US" dirty="0">
                <a:solidFill>
                  <a:srgbClr val="FFFFFF"/>
                </a:solidFill>
                <a:latin typeface="Abadi"/>
              </a:rPr>
              <a:t>Booking going live today – please promote!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474901-CF2B-4926-9AEE-D4104E906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946" y="191021"/>
            <a:ext cx="2501727" cy="82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99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7406D"/>
      </a:accent4>
      <a:accent5>
        <a:srgbClr val="17406D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3">
      <a:dk1>
        <a:srgbClr val="17406D"/>
      </a:dk1>
      <a:lt1>
        <a:srgbClr val="17406D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A5C249"/>
      </a:accent3>
      <a:accent4>
        <a:srgbClr val="A5C249"/>
      </a:accent4>
      <a:accent5>
        <a:srgbClr val="A5C249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B8D67BE501CE41BC556F1E7F84B630" ma:contentTypeVersion="12" ma:contentTypeDescription="Create a new document." ma:contentTypeScope="" ma:versionID="8bbb3c10085b5851aa9694b8a9147077">
  <xsd:schema xmlns:xsd="http://www.w3.org/2001/XMLSchema" xmlns:xs="http://www.w3.org/2001/XMLSchema" xmlns:p="http://schemas.microsoft.com/office/2006/metadata/properties" xmlns:ns2="50950d9e-36c1-4ed8-8b55-b68e7091d9d6" xmlns:ns3="a8b5bae3-b5a3-4509-8f75-b0d17eabfe8e" targetNamespace="http://schemas.microsoft.com/office/2006/metadata/properties" ma:root="true" ma:fieldsID="7f7e75758745dec85a65359a33fe775c" ns2:_="" ns3:_="">
    <xsd:import namespace="50950d9e-36c1-4ed8-8b55-b68e7091d9d6"/>
    <xsd:import namespace="a8b5bae3-b5a3-4509-8f75-b0d17eabfe8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950d9e-36c1-4ed8-8b55-b68e7091d9d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b5bae3-b5a3-4509-8f75-b0d17eabfe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153820-9338-4BE2-85D5-588E68B4335A}">
  <ds:schemaRefs>
    <ds:schemaRef ds:uri="50950d9e-36c1-4ed8-8b55-b68e7091d9d6"/>
    <ds:schemaRef ds:uri="http://schemas.microsoft.com/office/2006/documentManagement/types"/>
    <ds:schemaRef ds:uri="a8b5bae3-b5a3-4509-8f75-b0d17eabfe8e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0D27219-D0CA-484A-9731-151FB684B6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950d9e-36c1-4ed8-8b55-b68e7091d9d6"/>
    <ds:schemaRef ds:uri="a8b5bae3-b5a3-4509-8f75-b0d17eabfe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39A596-F7CC-4999-AF9E-603BEAFD92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802</Words>
  <Application>Microsoft Office PowerPoint</Application>
  <PresentationFormat>Widescreen</PresentationFormat>
  <Paragraphs>160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Abadi</vt:lpstr>
      <vt:lpstr>Arial</vt:lpstr>
      <vt:lpstr>Bradley Hand ITC</vt:lpstr>
      <vt:lpstr>Calibri</vt:lpstr>
      <vt:lpstr>Calibri Light</vt:lpstr>
      <vt:lpstr>Trebuchet MS</vt:lpstr>
      <vt:lpstr>Office Theme</vt:lpstr>
      <vt:lpstr>1_Office Theme</vt:lpstr>
      <vt:lpstr>Donald A Macleod  &amp; Steven Graham  e-Sgoil </vt:lpstr>
      <vt:lpstr>PowerPoint Presentation</vt:lpstr>
      <vt:lpstr>Study Support Webinars</vt:lpstr>
      <vt:lpstr>EEvening Webinars</vt:lpstr>
      <vt:lpstr>.Daytime Webinars</vt:lpstr>
      <vt:lpstr>Webinars? </vt:lpstr>
      <vt:lpstr>.How do pupils join a webinar?</vt:lpstr>
      <vt:lpstr>.What are our pupils telling us?</vt:lpstr>
      <vt:lpstr>PowerPoint Presentation</vt:lpstr>
      <vt:lpstr>PowerPoint Presentation</vt:lpstr>
      <vt:lpstr>Pupil voice</vt:lpstr>
      <vt:lpstr>Pupil voice</vt:lpstr>
      <vt:lpstr>Hints &amp; Tips – General</vt:lpstr>
      <vt:lpstr>Hints &amp; Tips – IT</vt:lpstr>
      <vt:lpstr>Safeguarding</vt:lpstr>
      <vt:lpstr>Removing barriers</vt:lpstr>
      <vt:lpstr>Donald A Macleod  Principal Teacher, e-Sgoil  damacleod1a@gnes.net  Steven Graham Depute Head Teacher, e-Sgoil sgraham1g@gnes.net   Twitter: @eSgoil www.e-sgoil.com 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Donald A Macleod   e-Sgoil  Principal Teacher</dc:title>
  <dc:creator>Donald A Macleod</dc:creator>
  <cp:lastModifiedBy>Robert Henthorn</cp:lastModifiedBy>
  <cp:revision>284</cp:revision>
  <dcterms:created xsi:type="dcterms:W3CDTF">2021-02-02T20:44:44Z</dcterms:created>
  <dcterms:modified xsi:type="dcterms:W3CDTF">2021-02-23T16:16:31Z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0x010100F0B8D67BE501CE41BC556F1E7F84B630</vt:lpwstr>
  </property>
</Properties>
</file>